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p:sldMasterIdLst>
    <p:sldMasterId id="2147483826" r:id="rId1"/>
  </p:sldMasterIdLst>
  <p:notesMasterIdLst>
    <p:notesMasterId r:id="rId44"/>
  </p:notesMasterIdLst>
  <p:handoutMasterIdLst>
    <p:handoutMasterId r:id="rId45"/>
  </p:handoutMasterIdLst>
  <p:sldIdLst>
    <p:sldId id="499" r:id="rId2"/>
    <p:sldId id="291" r:id="rId3"/>
    <p:sldId id="442" r:id="rId4"/>
    <p:sldId id="453" r:id="rId5"/>
    <p:sldId id="497" r:id="rId6"/>
    <p:sldId id="443" r:id="rId7"/>
    <p:sldId id="444" r:id="rId8"/>
    <p:sldId id="441" r:id="rId9"/>
    <p:sldId id="436" r:id="rId10"/>
    <p:sldId id="437" r:id="rId11"/>
    <p:sldId id="438" r:id="rId12"/>
    <p:sldId id="439" r:id="rId13"/>
    <p:sldId id="481" r:id="rId14"/>
    <p:sldId id="440" r:id="rId15"/>
    <p:sldId id="445" r:id="rId16"/>
    <p:sldId id="500" r:id="rId17"/>
    <p:sldId id="446" r:id="rId18"/>
    <p:sldId id="447" r:id="rId19"/>
    <p:sldId id="448" r:id="rId20"/>
    <p:sldId id="482" r:id="rId21"/>
    <p:sldId id="449" r:id="rId22"/>
    <p:sldId id="450" r:id="rId23"/>
    <p:sldId id="471" r:id="rId24"/>
    <p:sldId id="485" r:id="rId25"/>
    <p:sldId id="455" r:id="rId26"/>
    <p:sldId id="462" r:id="rId27"/>
    <p:sldId id="463" r:id="rId28"/>
    <p:sldId id="464" r:id="rId29"/>
    <p:sldId id="465" r:id="rId30"/>
    <p:sldId id="498" r:id="rId31"/>
    <p:sldId id="473" r:id="rId32"/>
    <p:sldId id="486" r:id="rId33"/>
    <p:sldId id="487" r:id="rId34"/>
    <p:sldId id="488" r:id="rId35"/>
    <p:sldId id="489" r:id="rId36"/>
    <p:sldId id="490" r:id="rId37"/>
    <p:sldId id="491" r:id="rId38"/>
    <p:sldId id="492" r:id="rId39"/>
    <p:sldId id="493" r:id="rId40"/>
    <p:sldId id="494" r:id="rId41"/>
    <p:sldId id="495" r:id="rId42"/>
    <p:sldId id="286" r:id="rId43"/>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Tahoma" pitchFamily="34" charset="0"/>
        <a:ea typeface="ＭＳ Ｐゴシック" pitchFamily="34" charset="-128"/>
        <a:cs typeface="Arial" charset="0"/>
      </a:defRPr>
    </a:lvl1pPr>
    <a:lvl2pPr marL="457200" algn="l" rtl="0" fontAlgn="base">
      <a:spcBef>
        <a:spcPct val="0"/>
      </a:spcBef>
      <a:spcAft>
        <a:spcPct val="0"/>
      </a:spcAft>
      <a:defRPr kern="1200">
        <a:solidFill>
          <a:schemeClr val="tx1"/>
        </a:solidFill>
        <a:latin typeface="Tahoma" pitchFamily="34" charset="0"/>
        <a:ea typeface="ＭＳ Ｐゴシック" pitchFamily="34" charset="-128"/>
        <a:cs typeface="Arial" charset="0"/>
      </a:defRPr>
    </a:lvl2pPr>
    <a:lvl3pPr marL="914400" algn="l" rtl="0" fontAlgn="base">
      <a:spcBef>
        <a:spcPct val="0"/>
      </a:spcBef>
      <a:spcAft>
        <a:spcPct val="0"/>
      </a:spcAft>
      <a:defRPr kern="1200">
        <a:solidFill>
          <a:schemeClr val="tx1"/>
        </a:solidFill>
        <a:latin typeface="Tahoma" pitchFamily="34" charset="0"/>
        <a:ea typeface="ＭＳ Ｐゴシック" pitchFamily="34" charset="-128"/>
        <a:cs typeface="Arial" charset="0"/>
      </a:defRPr>
    </a:lvl3pPr>
    <a:lvl4pPr marL="1371600" algn="l" rtl="0" fontAlgn="base">
      <a:spcBef>
        <a:spcPct val="0"/>
      </a:spcBef>
      <a:spcAft>
        <a:spcPct val="0"/>
      </a:spcAft>
      <a:defRPr kern="1200">
        <a:solidFill>
          <a:schemeClr val="tx1"/>
        </a:solidFill>
        <a:latin typeface="Tahoma" pitchFamily="34" charset="0"/>
        <a:ea typeface="ＭＳ Ｐゴシック" pitchFamily="34" charset="-128"/>
        <a:cs typeface="Arial" charset="0"/>
      </a:defRPr>
    </a:lvl4pPr>
    <a:lvl5pPr marL="1828800" algn="l" rtl="0" fontAlgn="base">
      <a:spcBef>
        <a:spcPct val="0"/>
      </a:spcBef>
      <a:spcAft>
        <a:spcPct val="0"/>
      </a:spcAft>
      <a:defRPr kern="1200">
        <a:solidFill>
          <a:schemeClr val="tx1"/>
        </a:solidFill>
        <a:latin typeface="Tahoma" pitchFamily="34" charset="0"/>
        <a:ea typeface="ＭＳ Ｐゴシック" pitchFamily="34" charset="-128"/>
        <a:cs typeface="Arial" charset="0"/>
      </a:defRPr>
    </a:lvl5pPr>
    <a:lvl6pPr marL="2286000" algn="l" defTabSz="914400" rtl="0" eaLnBrk="1" latinLnBrk="0" hangingPunct="1">
      <a:defRPr kern="1200">
        <a:solidFill>
          <a:schemeClr val="tx1"/>
        </a:solidFill>
        <a:latin typeface="Tahoma" pitchFamily="34" charset="0"/>
        <a:ea typeface="ＭＳ Ｐゴシック" pitchFamily="34" charset="-128"/>
        <a:cs typeface="Arial" charset="0"/>
      </a:defRPr>
    </a:lvl6pPr>
    <a:lvl7pPr marL="2743200" algn="l" defTabSz="914400" rtl="0" eaLnBrk="1" latinLnBrk="0" hangingPunct="1">
      <a:defRPr kern="1200">
        <a:solidFill>
          <a:schemeClr val="tx1"/>
        </a:solidFill>
        <a:latin typeface="Tahoma" pitchFamily="34" charset="0"/>
        <a:ea typeface="ＭＳ Ｐゴシック" pitchFamily="34" charset="-128"/>
        <a:cs typeface="Arial" charset="0"/>
      </a:defRPr>
    </a:lvl7pPr>
    <a:lvl8pPr marL="3200400" algn="l" defTabSz="914400" rtl="0" eaLnBrk="1" latinLnBrk="0" hangingPunct="1">
      <a:defRPr kern="1200">
        <a:solidFill>
          <a:schemeClr val="tx1"/>
        </a:solidFill>
        <a:latin typeface="Tahoma" pitchFamily="34" charset="0"/>
        <a:ea typeface="ＭＳ Ｐゴシック" pitchFamily="34" charset="-128"/>
        <a:cs typeface="Arial" charset="0"/>
      </a:defRPr>
    </a:lvl8pPr>
    <a:lvl9pPr marL="3657600" algn="l" defTabSz="914400" rtl="0" eaLnBrk="1" latinLnBrk="0" hangingPunct="1">
      <a:defRPr kern="1200">
        <a:solidFill>
          <a:schemeClr val="tx1"/>
        </a:solidFill>
        <a:latin typeface="Tahoma" pitchFamily="34" charset="0"/>
        <a:ea typeface="ＭＳ Ｐゴシック" pitchFamily="34" charset="-128"/>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DDDDDD"/>
    <a:srgbClr val="7F9D5D"/>
    <a:srgbClr val="88A964"/>
    <a:srgbClr val="EF881E"/>
    <a:srgbClr val="EE8D13"/>
    <a:srgbClr val="FFE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55825" autoAdjust="0"/>
  </p:normalViewPr>
  <p:slideViewPr>
    <p:cSldViewPr>
      <p:cViewPr varScale="1">
        <p:scale>
          <a:sx n="138" d="100"/>
          <a:sy n="138" d="100"/>
        </p:scale>
        <p:origin x="-1432"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10" d="100"/>
        <a:sy n="210" d="100"/>
      </p:scale>
      <p:origin x="0" y="20160"/>
    </p:cViewPr>
  </p:sorterViewPr>
  <p:notesViewPr>
    <p:cSldViewPr>
      <p:cViewPr varScale="1">
        <p:scale>
          <a:sx n="87" d="100"/>
          <a:sy n="87" d="100"/>
        </p:scale>
        <p:origin x="3804" y="96"/>
      </p:cViewPr>
      <p:guideLst/>
    </p:cSldViewPr>
  </p:notes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printerSettings" Target="printerSettings/printerSettings1.bin"/><Relationship Id="rId47" Type="http://schemas.openxmlformats.org/officeDocument/2006/relationships/commentAuthors" Target="commentAuthors.xml"/><Relationship Id="rId48" Type="http://schemas.openxmlformats.org/officeDocument/2006/relationships/presProps" Target="presProps.xml"/><Relationship Id="rId49"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heme" Target="theme/theme1.xml"/><Relationship Id="rId5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372" cy="464184"/>
          </a:xfrm>
          <a:prstGeom prst="rect">
            <a:avLst/>
          </a:prstGeom>
        </p:spPr>
        <p:txBody>
          <a:bodyPr vert="horz" lIns="93172" tIns="46586" rIns="93172" bIns="46586" rtlCol="0"/>
          <a:lstStyle>
            <a:lvl1pPr algn="l" eaLnBrk="0" hangingPunct="0">
              <a:defRPr sz="1200" dirty="0">
                <a:latin typeface="Tahoma" charset="0"/>
                <a:ea typeface="ＭＳ Ｐゴシック" charset="0"/>
                <a:cs typeface="ＭＳ Ｐゴシック" charset="0"/>
              </a:defRPr>
            </a:lvl1pPr>
          </a:lstStyle>
          <a:p>
            <a:pPr>
              <a:defRPr/>
            </a:pPr>
            <a:endParaRPr lang="en-US" dirty="0"/>
          </a:p>
        </p:txBody>
      </p:sp>
      <p:sp>
        <p:nvSpPr>
          <p:cNvPr id="3" name="Date Placeholder 2"/>
          <p:cNvSpPr>
            <a:spLocks noGrp="1"/>
          </p:cNvSpPr>
          <p:nvPr>
            <p:ph type="dt" sz="quarter" idx="1"/>
          </p:nvPr>
        </p:nvSpPr>
        <p:spPr>
          <a:xfrm>
            <a:off x="3970436" y="0"/>
            <a:ext cx="3038372" cy="464184"/>
          </a:xfrm>
          <a:prstGeom prst="rect">
            <a:avLst/>
          </a:prstGeom>
        </p:spPr>
        <p:txBody>
          <a:bodyPr vert="horz" wrap="square" lIns="93172" tIns="46586" rIns="93172" bIns="46586" numCol="1" anchor="t" anchorCtr="0" compatLnSpc="1">
            <a:prstTxWarp prst="textNoShape">
              <a:avLst/>
            </a:prstTxWarp>
          </a:bodyPr>
          <a:lstStyle>
            <a:lvl1pPr algn="r" eaLnBrk="0" hangingPunct="0">
              <a:defRPr sz="1200">
                <a:latin typeface="Tahoma" charset="0"/>
                <a:ea typeface="MS PGothic" charset="0"/>
                <a:cs typeface="MS PGothic" charset="0"/>
              </a:defRPr>
            </a:lvl1pPr>
          </a:lstStyle>
          <a:p>
            <a:pPr>
              <a:defRPr/>
            </a:pPr>
            <a:fld id="{EA21A967-D5EF-431E-AB0D-127AADFCAB33}" type="datetimeFigureOut">
              <a:rPr lang="en-US"/>
              <a:pPr>
                <a:defRPr/>
              </a:pPr>
              <a:t>11/19/15</a:t>
            </a:fld>
            <a:endParaRPr lang="en-US" dirty="0"/>
          </a:p>
        </p:txBody>
      </p:sp>
      <p:sp>
        <p:nvSpPr>
          <p:cNvPr id="4" name="Footer Placeholder 3"/>
          <p:cNvSpPr>
            <a:spLocks noGrp="1"/>
          </p:cNvSpPr>
          <p:nvPr>
            <p:ph type="ftr" sz="quarter" idx="2"/>
          </p:nvPr>
        </p:nvSpPr>
        <p:spPr>
          <a:xfrm>
            <a:off x="0" y="8830627"/>
            <a:ext cx="3038372" cy="464184"/>
          </a:xfrm>
          <a:prstGeom prst="rect">
            <a:avLst/>
          </a:prstGeom>
        </p:spPr>
        <p:txBody>
          <a:bodyPr vert="horz" lIns="93172" tIns="46586" rIns="93172" bIns="46586" rtlCol="0" anchor="b"/>
          <a:lstStyle>
            <a:lvl1pPr algn="l" eaLnBrk="0" hangingPunct="0">
              <a:defRPr sz="1200" dirty="0">
                <a:latin typeface="Tahoma" charset="0"/>
                <a:ea typeface="ＭＳ Ｐゴシック" charset="0"/>
                <a:cs typeface="ＭＳ Ｐゴシック" charset="0"/>
              </a:defRPr>
            </a:lvl1pPr>
          </a:lstStyle>
          <a:p>
            <a:pPr>
              <a:defRPr/>
            </a:pPr>
            <a:endParaRPr lang="en-US" dirty="0"/>
          </a:p>
        </p:txBody>
      </p:sp>
      <p:sp>
        <p:nvSpPr>
          <p:cNvPr id="5" name="Slide Number Placeholder 4"/>
          <p:cNvSpPr>
            <a:spLocks noGrp="1"/>
          </p:cNvSpPr>
          <p:nvPr>
            <p:ph type="sldNum" sz="quarter" idx="3"/>
          </p:nvPr>
        </p:nvSpPr>
        <p:spPr>
          <a:xfrm>
            <a:off x="3970436" y="8830627"/>
            <a:ext cx="3038372" cy="464184"/>
          </a:xfrm>
          <a:prstGeom prst="rect">
            <a:avLst/>
          </a:prstGeom>
        </p:spPr>
        <p:txBody>
          <a:bodyPr vert="horz" wrap="square" lIns="93172" tIns="46586" rIns="93172" bIns="46586" numCol="1" anchor="b" anchorCtr="0" compatLnSpc="1">
            <a:prstTxWarp prst="textNoShape">
              <a:avLst/>
            </a:prstTxWarp>
          </a:bodyPr>
          <a:lstStyle>
            <a:lvl1pPr algn="r" eaLnBrk="0" hangingPunct="0">
              <a:defRPr sz="1200">
                <a:latin typeface="Tahoma" charset="0"/>
                <a:ea typeface="MS PGothic" charset="0"/>
                <a:cs typeface="MS PGothic" charset="0"/>
              </a:defRPr>
            </a:lvl1pPr>
          </a:lstStyle>
          <a:p>
            <a:pPr>
              <a:defRPr/>
            </a:pPr>
            <a:fld id="{5A2B0656-C429-410D-AF6E-F3CA5A077B7E}" type="slidenum">
              <a:rPr lang="en-US"/>
              <a:pPr>
                <a:defRPr/>
              </a:pPr>
              <a:t>‹#›</a:t>
            </a:fld>
            <a:endParaRPr lang="en-US" dirty="0"/>
          </a:p>
        </p:txBody>
      </p:sp>
    </p:spTree>
    <p:extLst>
      <p:ext uri="{BB962C8B-B14F-4D97-AF65-F5344CB8AC3E}">
        <p14:creationId xmlns:p14="http://schemas.microsoft.com/office/powerpoint/2010/main" val="147555043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38372" cy="464184"/>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eaLnBrk="0" hangingPunct="0">
              <a:defRPr sz="1200" dirty="0">
                <a:latin typeface="Times" pitchFamily="18" charset="0"/>
                <a:ea typeface="+mn-ea"/>
                <a:cs typeface="+mn-cs"/>
              </a:defRPr>
            </a:lvl1pPr>
          </a:lstStyle>
          <a:p>
            <a:pPr>
              <a:defRPr/>
            </a:pPr>
            <a:endParaRPr lang="en-US" dirty="0"/>
          </a:p>
        </p:txBody>
      </p:sp>
      <p:sp>
        <p:nvSpPr>
          <p:cNvPr id="27651" name="Rectangle 3"/>
          <p:cNvSpPr>
            <a:spLocks noGrp="1" noChangeArrowheads="1"/>
          </p:cNvSpPr>
          <p:nvPr>
            <p:ph type="dt" idx="1"/>
          </p:nvPr>
        </p:nvSpPr>
        <p:spPr bwMode="auto">
          <a:xfrm>
            <a:off x="3972029" y="0"/>
            <a:ext cx="3038371" cy="464184"/>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eaLnBrk="0" hangingPunct="0">
              <a:defRPr sz="1200" dirty="0">
                <a:latin typeface="Times" pitchFamily="18" charset="0"/>
                <a:ea typeface="+mn-ea"/>
                <a:cs typeface="+mn-cs"/>
              </a:defRPr>
            </a:lvl1pPr>
          </a:lstStyle>
          <a:p>
            <a:pPr>
              <a:defRPr/>
            </a:pPr>
            <a:endParaRPr lang="en-US" dirty="0"/>
          </a:p>
        </p:txBody>
      </p:sp>
      <p:sp>
        <p:nvSpPr>
          <p:cNvPr id="13316"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p:spPr>
      </p:sp>
      <p:sp>
        <p:nvSpPr>
          <p:cNvPr id="27653" name="Rectangle 5"/>
          <p:cNvSpPr>
            <a:spLocks noGrp="1" noChangeArrowheads="1"/>
          </p:cNvSpPr>
          <p:nvPr>
            <p:ph type="body" sz="quarter" idx="3"/>
          </p:nvPr>
        </p:nvSpPr>
        <p:spPr bwMode="auto">
          <a:xfrm>
            <a:off x="935252" y="4416108"/>
            <a:ext cx="5139898" cy="4182427"/>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7654" name="Rectangle 6"/>
          <p:cNvSpPr>
            <a:spLocks noGrp="1" noChangeArrowheads="1"/>
          </p:cNvSpPr>
          <p:nvPr>
            <p:ph type="ftr" sz="quarter" idx="4"/>
          </p:nvPr>
        </p:nvSpPr>
        <p:spPr bwMode="auto">
          <a:xfrm>
            <a:off x="0" y="8832216"/>
            <a:ext cx="3038372" cy="464184"/>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eaLnBrk="0" hangingPunct="0">
              <a:defRPr sz="1200" dirty="0">
                <a:latin typeface="Times" pitchFamily="18" charset="0"/>
                <a:ea typeface="+mn-ea"/>
                <a:cs typeface="+mn-cs"/>
              </a:defRPr>
            </a:lvl1pPr>
          </a:lstStyle>
          <a:p>
            <a:pPr>
              <a:defRPr/>
            </a:pPr>
            <a:endParaRPr lang="en-US" dirty="0"/>
          </a:p>
        </p:txBody>
      </p:sp>
      <p:sp>
        <p:nvSpPr>
          <p:cNvPr id="27655" name="Rectangle 7"/>
          <p:cNvSpPr>
            <a:spLocks noGrp="1" noChangeArrowheads="1"/>
          </p:cNvSpPr>
          <p:nvPr>
            <p:ph type="sldNum" sz="quarter" idx="5"/>
          </p:nvPr>
        </p:nvSpPr>
        <p:spPr bwMode="auto">
          <a:xfrm>
            <a:off x="3972029" y="8832216"/>
            <a:ext cx="3038371" cy="464184"/>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eaLnBrk="0" hangingPunct="0">
              <a:defRPr sz="1200">
                <a:latin typeface="Times" charset="0"/>
                <a:ea typeface="MS PGothic" charset="0"/>
                <a:cs typeface="MS PGothic" charset="0"/>
              </a:defRPr>
            </a:lvl1pPr>
          </a:lstStyle>
          <a:p>
            <a:pPr>
              <a:defRPr/>
            </a:pPr>
            <a:fld id="{06234566-E89B-4723-B45E-7AD217912DD6}" type="slidenum">
              <a:rPr lang="en-US"/>
              <a:pPr>
                <a:defRPr/>
              </a:pPr>
              <a:t>‹#›</a:t>
            </a:fld>
            <a:endParaRPr lang="en-US" dirty="0"/>
          </a:p>
        </p:txBody>
      </p:sp>
    </p:spTree>
    <p:extLst>
      <p:ext uri="{BB962C8B-B14F-4D97-AF65-F5344CB8AC3E}">
        <p14:creationId xmlns:p14="http://schemas.microsoft.com/office/powerpoint/2010/main" val="3829418435"/>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18" charset="0"/>
        <a:ea typeface="ＭＳ Ｐゴシック"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Times" pitchFamily="18" charset="0"/>
        <a:ea typeface="ＭＳ Ｐゴシック"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Times" pitchFamily="18" charset="0"/>
        <a:ea typeface="ＭＳ Ｐゴシック"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Times" pitchFamily="18" charset="0"/>
        <a:ea typeface="ＭＳ Ｐゴシック"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Times" pitchFamily="18" charset="0"/>
        <a:ea typeface="ＭＳ Ｐゴシック"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a:ln/>
        </p:spPr>
      </p:sp>
      <p:sp>
        <p:nvSpPr>
          <p:cNvPr id="16386" name="Notes Placeholder 2"/>
          <p:cNvSpPr>
            <a:spLocks noGrp="1"/>
          </p:cNvSpPr>
          <p:nvPr>
            <p:ph type="body" idx="1"/>
          </p:nvPr>
        </p:nvSpPr>
        <p:spPr>
          <a:noFill/>
          <a:ln/>
        </p:spPr>
        <p:txBody>
          <a:bodyPr/>
          <a:lstStyle/>
          <a:p>
            <a:endParaRPr lang="en-US" dirty="0" smtClean="0"/>
          </a:p>
        </p:txBody>
      </p:sp>
      <p:sp>
        <p:nvSpPr>
          <p:cNvPr id="16387" name="Slide Number Placeholder 3"/>
          <p:cNvSpPr>
            <a:spLocks noGrp="1"/>
          </p:cNvSpPr>
          <p:nvPr>
            <p:ph type="sldNum" sz="quarter" idx="5"/>
          </p:nvPr>
        </p:nvSpPr>
        <p:spPr>
          <a:noFill/>
        </p:spPr>
        <p:txBody>
          <a:bodyPr/>
          <a:lstStyle/>
          <a:p>
            <a:fld id="{606E9F87-8DC9-41DA-8DAD-2A1AA7D4C4C4}" type="slidenum">
              <a:rPr lang="en-US" smtClean="0">
                <a:solidFill>
                  <a:srgbClr val="000000"/>
                </a:solidFill>
                <a:latin typeface="Times" pitchFamily="18" charset="0"/>
                <a:ea typeface="ＭＳ Ｐゴシック" pitchFamily="-111" charset="-128"/>
              </a:rPr>
              <a:pPr/>
              <a:t>1</a:t>
            </a:fld>
            <a:endParaRPr lang="en-US" dirty="0" smtClean="0">
              <a:solidFill>
                <a:srgbClr val="000000"/>
              </a:solidFill>
              <a:latin typeface="Times" pitchFamily="18" charset="0"/>
              <a:ea typeface="ＭＳ Ｐゴシック" pitchFamily="-111" charset="-128"/>
            </a:endParaRPr>
          </a:p>
        </p:txBody>
      </p:sp>
    </p:spTree>
    <p:extLst>
      <p:ext uri="{BB962C8B-B14F-4D97-AF65-F5344CB8AC3E}">
        <p14:creationId xmlns:p14="http://schemas.microsoft.com/office/powerpoint/2010/main" val="18280156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a:ln/>
        </p:spPr>
      </p:sp>
      <p:sp>
        <p:nvSpPr>
          <p:cNvPr id="18434" name="Notes Placeholder 2"/>
          <p:cNvSpPr>
            <a:spLocks noGrp="1"/>
          </p:cNvSpPr>
          <p:nvPr>
            <p:ph type="body" idx="1"/>
          </p:nvPr>
        </p:nvSpPr>
        <p:spPr>
          <a:noFill/>
          <a:ln/>
        </p:spPr>
        <p:txBody>
          <a:bodyPr/>
          <a:lstStyle/>
          <a:p>
            <a:endParaRPr lang="en-US" dirty="0"/>
          </a:p>
        </p:txBody>
      </p:sp>
      <p:sp>
        <p:nvSpPr>
          <p:cNvPr id="18435" name="Slide Number Placeholder 3"/>
          <p:cNvSpPr>
            <a:spLocks noGrp="1"/>
          </p:cNvSpPr>
          <p:nvPr>
            <p:ph type="sldNum" sz="quarter" idx="5"/>
          </p:nvPr>
        </p:nvSpPr>
        <p:spPr>
          <a:noFill/>
        </p:spPr>
        <p:txBody>
          <a:bodyPr/>
          <a:lstStyle/>
          <a:p>
            <a:fld id="{9C41AD82-817A-4A03-A749-75DD48B4A91E}" type="slidenum">
              <a:rPr lang="en-US" smtClean="0">
                <a:latin typeface="Times" pitchFamily="18" charset="0"/>
                <a:ea typeface="ＭＳ Ｐゴシック" pitchFamily="34" charset="-128"/>
              </a:rPr>
              <a:pPr/>
              <a:t>2</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25559991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a:ln/>
        </p:spPr>
      </p:sp>
      <p:sp>
        <p:nvSpPr>
          <p:cNvPr id="22530" name="Notes Placeholder 2"/>
          <p:cNvSpPr>
            <a:spLocks noGrp="1"/>
          </p:cNvSpPr>
          <p:nvPr>
            <p:ph type="body" idx="1"/>
          </p:nvPr>
        </p:nvSpPr>
        <p:spPr>
          <a:noFill/>
          <a:ln/>
        </p:spPr>
        <p:txBody>
          <a:bodyPr/>
          <a:lstStyle/>
          <a:p>
            <a:endParaRPr lang="en-US" dirty="0"/>
          </a:p>
        </p:txBody>
      </p:sp>
      <p:sp>
        <p:nvSpPr>
          <p:cNvPr id="22531" name="Slide Number Placeholder 3"/>
          <p:cNvSpPr>
            <a:spLocks noGrp="1"/>
          </p:cNvSpPr>
          <p:nvPr>
            <p:ph type="sldNum" sz="quarter" idx="5"/>
          </p:nvPr>
        </p:nvSpPr>
        <p:spPr>
          <a:noFill/>
        </p:spPr>
        <p:txBody>
          <a:bodyPr/>
          <a:lstStyle/>
          <a:p>
            <a:fld id="{76445BBD-4137-4108-946E-E6CC853DE653}" type="slidenum">
              <a:rPr lang="en-US" smtClean="0">
                <a:latin typeface="Times" pitchFamily="18" charset="0"/>
                <a:ea typeface="ＭＳ Ｐゴシック" pitchFamily="34" charset="-128"/>
              </a:rPr>
              <a:pPr/>
              <a:t>3</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1608691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a:ln/>
        </p:spPr>
      </p:sp>
      <p:sp>
        <p:nvSpPr>
          <p:cNvPr id="24578" name="Notes Placeholder 2"/>
          <p:cNvSpPr>
            <a:spLocks noGrp="1"/>
          </p:cNvSpPr>
          <p:nvPr>
            <p:ph type="body" idx="1"/>
          </p:nvPr>
        </p:nvSpPr>
        <p:spPr>
          <a:noFill/>
          <a:ln/>
        </p:spPr>
        <p:txBody>
          <a:bodyPr/>
          <a:lstStyle/>
          <a:p>
            <a:endParaRPr lang="en-US" dirty="0"/>
          </a:p>
        </p:txBody>
      </p:sp>
      <p:sp>
        <p:nvSpPr>
          <p:cNvPr id="24579" name="Slide Number Placeholder 3"/>
          <p:cNvSpPr>
            <a:spLocks noGrp="1"/>
          </p:cNvSpPr>
          <p:nvPr>
            <p:ph type="sldNum" sz="quarter" idx="5"/>
          </p:nvPr>
        </p:nvSpPr>
        <p:spPr>
          <a:noFill/>
        </p:spPr>
        <p:txBody>
          <a:bodyPr/>
          <a:lstStyle/>
          <a:p>
            <a:fld id="{C0D24590-6C1A-4B80-8860-FAF27D46539D}" type="slidenum">
              <a:rPr lang="en-US" smtClean="0">
                <a:latin typeface="Times" pitchFamily="18" charset="0"/>
                <a:ea typeface="ＭＳ Ｐゴシック" pitchFamily="34" charset="-128"/>
              </a:rPr>
              <a:pPr/>
              <a:t>4</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3011979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p:spPr>
        <p:txBody>
          <a:bodyPr/>
          <a:lstStyle/>
          <a:p>
            <a:endParaRPr lang="en-US" dirty="0"/>
          </a:p>
        </p:txBody>
      </p:sp>
      <p:sp>
        <p:nvSpPr>
          <p:cNvPr id="26627" name="Slide Number Placeholder 3"/>
          <p:cNvSpPr>
            <a:spLocks noGrp="1"/>
          </p:cNvSpPr>
          <p:nvPr>
            <p:ph type="sldNum" sz="quarter" idx="5"/>
          </p:nvPr>
        </p:nvSpPr>
        <p:spPr>
          <a:noFill/>
        </p:spPr>
        <p:txBody>
          <a:bodyPr/>
          <a:lstStyle/>
          <a:p>
            <a:fld id="{03253633-679B-4682-B825-6AD8B8AC4A61}" type="slidenum">
              <a:rPr lang="en-US" smtClean="0">
                <a:latin typeface="Times" pitchFamily="18" charset="0"/>
                <a:ea typeface="ＭＳ Ｐゴシック" pitchFamily="34" charset="-128"/>
              </a:rPr>
              <a:pPr/>
              <a:t>5</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8214771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ln/>
        </p:spPr>
      </p:sp>
      <p:sp>
        <p:nvSpPr>
          <p:cNvPr id="28674" name="Notes Placeholder 2"/>
          <p:cNvSpPr>
            <a:spLocks noGrp="1"/>
          </p:cNvSpPr>
          <p:nvPr>
            <p:ph type="body" idx="1"/>
          </p:nvPr>
        </p:nvSpPr>
        <p:spPr>
          <a:noFill/>
          <a:ln/>
        </p:spPr>
        <p:txBody>
          <a:bodyPr/>
          <a:lstStyle/>
          <a:p>
            <a:endParaRPr lang="en-US" dirty="0"/>
          </a:p>
        </p:txBody>
      </p:sp>
      <p:sp>
        <p:nvSpPr>
          <p:cNvPr id="28675" name="Slide Number Placeholder 3"/>
          <p:cNvSpPr>
            <a:spLocks noGrp="1"/>
          </p:cNvSpPr>
          <p:nvPr>
            <p:ph type="sldNum" sz="quarter" idx="5"/>
          </p:nvPr>
        </p:nvSpPr>
        <p:spPr>
          <a:noFill/>
        </p:spPr>
        <p:txBody>
          <a:bodyPr/>
          <a:lstStyle/>
          <a:p>
            <a:fld id="{64FBB2A2-AE89-4ADF-9B2F-102DAB74D793}" type="slidenum">
              <a:rPr lang="en-US" smtClean="0">
                <a:latin typeface="Times" pitchFamily="18" charset="0"/>
                <a:ea typeface="ＭＳ Ｐゴシック" pitchFamily="34" charset="-128"/>
              </a:rPr>
              <a:pPr/>
              <a:t>6</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1058141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p:spPr>
        <p:txBody>
          <a:bodyPr/>
          <a:lstStyle/>
          <a:p>
            <a:endParaRPr lang="en-US" dirty="0"/>
          </a:p>
        </p:txBody>
      </p:sp>
      <p:sp>
        <p:nvSpPr>
          <p:cNvPr id="32771" name="Slide Number Placeholder 3"/>
          <p:cNvSpPr>
            <a:spLocks noGrp="1"/>
          </p:cNvSpPr>
          <p:nvPr>
            <p:ph type="sldNum" sz="quarter" idx="5"/>
          </p:nvPr>
        </p:nvSpPr>
        <p:spPr>
          <a:noFill/>
        </p:spPr>
        <p:txBody>
          <a:bodyPr/>
          <a:lstStyle/>
          <a:p>
            <a:fld id="{CAFF7B09-81A7-43C1-8974-8DA7468D82FD}" type="slidenum">
              <a:rPr lang="en-US" smtClean="0">
                <a:latin typeface="Times" pitchFamily="18" charset="0"/>
                <a:ea typeface="ＭＳ Ｐゴシック" pitchFamily="34" charset="-128"/>
              </a:rPr>
              <a:pPr/>
              <a:t>7</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3807337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ln/>
        </p:spPr>
      </p:sp>
      <p:sp>
        <p:nvSpPr>
          <p:cNvPr id="34818" name="Notes Placeholder 2"/>
          <p:cNvSpPr>
            <a:spLocks noGrp="1"/>
          </p:cNvSpPr>
          <p:nvPr>
            <p:ph type="body" idx="1"/>
          </p:nvPr>
        </p:nvSpPr>
        <p:spPr>
          <a:noFill/>
          <a:ln/>
        </p:spPr>
        <p:txBody>
          <a:bodyPr/>
          <a:lstStyle/>
          <a:p>
            <a:endParaRPr lang="en-US" dirty="0"/>
          </a:p>
        </p:txBody>
      </p:sp>
      <p:sp>
        <p:nvSpPr>
          <p:cNvPr id="34819" name="Slide Number Placeholder 3"/>
          <p:cNvSpPr>
            <a:spLocks noGrp="1"/>
          </p:cNvSpPr>
          <p:nvPr>
            <p:ph type="sldNum" sz="quarter" idx="5"/>
          </p:nvPr>
        </p:nvSpPr>
        <p:spPr>
          <a:noFill/>
        </p:spPr>
        <p:txBody>
          <a:bodyPr/>
          <a:lstStyle/>
          <a:p>
            <a:fld id="{0CC6CFA3-8825-45CC-9B0F-57DF462A594D}" type="slidenum">
              <a:rPr lang="en-US" smtClean="0">
                <a:latin typeface="Times" pitchFamily="18" charset="0"/>
                <a:ea typeface="ＭＳ Ｐゴシック" pitchFamily="34" charset="-128"/>
              </a:rPr>
              <a:pPr/>
              <a:t>8</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29330105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a:ln/>
        </p:spPr>
      </p:sp>
      <p:sp>
        <p:nvSpPr>
          <p:cNvPr id="36866" name="Notes Placeholder 2"/>
          <p:cNvSpPr>
            <a:spLocks noGrp="1"/>
          </p:cNvSpPr>
          <p:nvPr>
            <p:ph type="body" idx="1"/>
          </p:nvPr>
        </p:nvSpPr>
        <p:spPr>
          <a:noFill/>
          <a:ln/>
        </p:spPr>
        <p:txBody>
          <a:bodyPr/>
          <a:lstStyle/>
          <a:p>
            <a:endParaRPr lang="en-US" dirty="0"/>
          </a:p>
        </p:txBody>
      </p:sp>
      <p:sp>
        <p:nvSpPr>
          <p:cNvPr id="36867" name="Slide Number Placeholder 3"/>
          <p:cNvSpPr>
            <a:spLocks noGrp="1"/>
          </p:cNvSpPr>
          <p:nvPr>
            <p:ph type="sldNum" sz="quarter" idx="5"/>
          </p:nvPr>
        </p:nvSpPr>
        <p:spPr>
          <a:noFill/>
        </p:spPr>
        <p:txBody>
          <a:bodyPr/>
          <a:lstStyle/>
          <a:p>
            <a:fld id="{491AA9C3-AB52-4BB5-BDC1-CBC6C602C8F9}" type="slidenum">
              <a:rPr lang="en-US" smtClean="0">
                <a:latin typeface="Times" pitchFamily="18" charset="0"/>
                <a:ea typeface="ＭＳ Ｐゴシック" pitchFamily="34" charset="-128"/>
              </a:rPr>
              <a:pPr/>
              <a:t>9</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3866889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a:ln/>
        </p:spPr>
      </p:sp>
      <p:sp>
        <p:nvSpPr>
          <p:cNvPr id="38914" name="Notes Placeholder 2"/>
          <p:cNvSpPr>
            <a:spLocks noGrp="1"/>
          </p:cNvSpPr>
          <p:nvPr>
            <p:ph type="body" idx="1"/>
          </p:nvPr>
        </p:nvSpPr>
        <p:spPr>
          <a:noFill/>
          <a:ln/>
        </p:spPr>
        <p:txBody>
          <a:bodyPr/>
          <a:lstStyle/>
          <a:p>
            <a:endParaRPr lang="en-US" dirty="0"/>
          </a:p>
        </p:txBody>
      </p:sp>
      <p:sp>
        <p:nvSpPr>
          <p:cNvPr id="38915" name="Slide Number Placeholder 3"/>
          <p:cNvSpPr>
            <a:spLocks noGrp="1"/>
          </p:cNvSpPr>
          <p:nvPr>
            <p:ph type="sldNum" sz="quarter" idx="5"/>
          </p:nvPr>
        </p:nvSpPr>
        <p:spPr>
          <a:noFill/>
        </p:spPr>
        <p:txBody>
          <a:bodyPr/>
          <a:lstStyle/>
          <a:p>
            <a:fld id="{017ECF76-F221-4BA8-B541-B30AF2E8D5D7}" type="slidenum">
              <a:rPr lang="en-US" smtClean="0">
                <a:latin typeface="Times" pitchFamily="18" charset="0"/>
                <a:ea typeface="ＭＳ Ｐゴシック" pitchFamily="34" charset="-128"/>
              </a:rPr>
              <a:pPr/>
              <a:t>10</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2079686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a:ln/>
        </p:spPr>
      </p:sp>
      <p:sp>
        <p:nvSpPr>
          <p:cNvPr id="40962" name="Notes Placeholder 2"/>
          <p:cNvSpPr>
            <a:spLocks noGrp="1"/>
          </p:cNvSpPr>
          <p:nvPr>
            <p:ph type="body" idx="1"/>
          </p:nvPr>
        </p:nvSpPr>
        <p:spPr>
          <a:noFill/>
          <a:ln/>
        </p:spPr>
        <p:txBody>
          <a:bodyPr/>
          <a:lstStyle/>
          <a:p>
            <a:endParaRPr lang="en-US" dirty="0"/>
          </a:p>
        </p:txBody>
      </p:sp>
      <p:sp>
        <p:nvSpPr>
          <p:cNvPr id="40963" name="Slide Number Placeholder 3"/>
          <p:cNvSpPr>
            <a:spLocks noGrp="1"/>
          </p:cNvSpPr>
          <p:nvPr>
            <p:ph type="sldNum" sz="quarter" idx="5"/>
          </p:nvPr>
        </p:nvSpPr>
        <p:spPr>
          <a:noFill/>
        </p:spPr>
        <p:txBody>
          <a:bodyPr/>
          <a:lstStyle/>
          <a:p>
            <a:fld id="{5D091B16-E93F-4107-AF4E-F4441BC0FEBC}" type="slidenum">
              <a:rPr lang="en-US" smtClean="0">
                <a:latin typeface="Times" pitchFamily="18" charset="0"/>
                <a:ea typeface="ＭＳ Ｐゴシック" pitchFamily="34" charset="-128"/>
              </a:rPr>
              <a:pPr/>
              <a:t>11</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25994301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a:ln/>
        </p:spPr>
      </p:sp>
      <p:sp>
        <p:nvSpPr>
          <p:cNvPr id="43010" name="Notes Placeholder 2"/>
          <p:cNvSpPr>
            <a:spLocks noGrp="1"/>
          </p:cNvSpPr>
          <p:nvPr>
            <p:ph type="body" idx="1"/>
          </p:nvPr>
        </p:nvSpPr>
        <p:spPr>
          <a:noFill/>
          <a:ln/>
        </p:spPr>
        <p:txBody>
          <a:bodyPr/>
          <a:lstStyle/>
          <a:p>
            <a:endParaRPr lang="en-US" dirty="0"/>
          </a:p>
        </p:txBody>
      </p:sp>
      <p:sp>
        <p:nvSpPr>
          <p:cNvPr id="43011" name="Slide Number Placeholder 3"/>
          <p:cNvSpPr>
            <a:spLocks noGrp="1"/>
          </p:cNvSpPr>
          <p:nvPr>
            <p:ph type="sldNum" sz="quarter" idx="5"/>
          </p:nvPr>
        </p:nvSpPr>
        <p:spPr>
          <a:noFill/>
        </p:spPr>
        <p:txBody>
          <a:bodyPr/>
          <a:lstStyle/>
          <a:p>
            <a:fld id="{C1FABB6B-4674-47FF-BC9E-68A34CF553C8}" type="slidenum">
              <a:rPr lang="en-US" smtClean="0">
                <a:latin typeface="Times" pitchFamily="18" charset="0"/>
                <a:ea typeface="ＭＳ Ｐゴシック" pitchFamily="34" charset="-128"/>
              </a:rPr>
              <a:pPr/>
              <a:t>12</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816160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a:ln/>
        </p:spPr>
      </p:sp>
      <p:sp>
        <p:nvSpPr>
          <p:cNvPr id="45058" name="Notes Placeholder 2"/>
          <p:cNvSpPr>
            <a:spLocks noGrp="1"/>
          </p:cNvSpPr>
          <p:nvPr>
            <p:ph type="body" idx="1"/>
          </p:nvPr>
        </p:nvSpPr>
        <p:spPr>
          <a:noFill/>
          <a:ln/>
        </p:spPr>
        <p:txBody>
          <a:bodyPr/>
          <a:lstStyle/>
          <a:p>
            <a:endParaRPr lang="en-US" dirty="0"/>
          </a:p>
        </p:txBody>
      </p:sp>
      <p:sp>
        <p:nvSpPr>
          <p:cNvPr id="45059" name="Slide Number Placeholder 3"/>
          <p:cNvSpPr>
            <a:spLocks noGrp="1"/>
          </p:cNvSpPr>
          <p:nvPr>
            <p:ph type="sldNum" sz="quarter" idx="5"/>
          </p:nvPr>
        </p:nvSpPr>
        <p:spPr>
          <a:noFill/>
        </p:spPr>
        <p:txBody>
          <a:bodyPr/>
          <a:lstStyle/>
          <a:p>
            <a:fld id="{0658D3F1-BCE7-4F1E-A7A5-0CCCCF4DD7C6}" type="slidenum">
              <a:rPr lang="en-US" smtClean="0">
                <a:latin typeface="Times" pitchFamily="18" charset="0"/>
                <a:ea typeface="ＭＳ Ｐゴシック" pitchFamily="34" charset="-128"/>
              </a:rPr>
              <a:pPr/>
              <a:t>13</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4281971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a:ln/>
        </p:spPr>
      </p:sp>
      <p:sp>
        <p:nvSpPr>
          <p:cNvPr id="47106" name="Notes Placeholder 2"/>
          <p:cNvSpPr>
            <a:spLocks noGrp="1"/>
          </p:cNvSpPr>
          <p:nvPr>
            <p:ph type="body" idx="1"/>
          </p:nvPr>
        </p:nvSpPr>
        <p:spPr>
          <a:noFill/>
          <a:ln/>
        </p:spPr>
        <p:txBody>
          <a:bodyPr/>
          <a:lstStyle/>
          <a:p>
            <a:endParaRPr lang="en-US" dirty="0"/>
          </a:p>
        </p:txBody>
      </p:sp>
      <p:sp>
        <p:nvSpPr>
          <p:cNvPr id="47107" name="Slide Number Placeholder 3"/>
          <p:cNvSpPr>
            <a:spLocks noGrp="1"/>
          </p:cNvSpPr>
          <p:nvPr>
            <p:ph type="sldNum" sz="quarter" idx="5"/>
          </p:nvPr>
        </p:nvSpPr>
        <p:spPr>
          <a:noFill/>
        </p:spPr>
        <p:txBody>
          <a:bodyPr/>
          <a:lstStyle/>
          <a:p>
            <a:fld id="{FE170828-F509-442D-890A-61B73E0054F2}" type="slidenum">
              <a:rPr lang="en-US" smtClean="0">
                <a:latin typeface="Times" pitchFamily="18" charset="0"/>
                <a:ea typeface="ＭＳ Ｐゴシック" pitchFamily="34" charset="-128"/>
              </a:rPr>
              <a:pPr/>
              <a:t>14</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21838674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a:ln/>
        </p:spPr>
      </p:sp>
      <p:sp>
        <p:nvSpPr>
          <p:cNvPr id="49154" name="Notes Placeholder 2"/>
          <p:cNvSpPr>
            <a:spLocks noGrp="1"/>
          </p:cNvSpPr>
          <p:nvPr>
            <p:ph type="body" idx="1"/>
          </p:nvPr>
        </p:nvSpPr>
        <p:spPr>
          <a:noFill/>
          <a:ln/>
        </p:spPr>
        <p:txBody>
          <a:bodyPr/>
          <a:lstStyle/>
          <a:p>
            <a:endParaRPr lang="en-US" dirty="0"/>
          </a:p>
        </p:txBody>
      </p:sp>
      <p:sp>
        <p:nvSpPr>
          <p:cNvPr id="49155" name="Slide Number Placeholder 3"/>
          <p:cNvSpPr>
            <a:spLocks noGrp="1"/>
          </p:cNvSpPr>
          <p:nvPr>
            <p:ph type="sldNum" sz="quarter" idx="5"/>
          </p:nvPr>
        </p:nvSpPr>
        <p:spPr>
          <a:noFill/>
        </p:spPr>
        <p:txBody>
          <a:bodyPr/>
          <a:lstStyle/>
          <a:p>
            <a:fld id="{EB205522-7529-4F48-AFB3-9EDAA31445AC}" type="slidenum">
              <a:rPr lang="en-US" smtClean="0">
                <a:latin typeface="Times" pitchFamily="18" charset="0"/>
                <a:ea typeface="ＭＳ Ｐゴシック" pitchFamily="34" charset="-128"/>
              </a:rPr>
              <a:pPr/>
              <a:t>15</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40798801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a:ln/>
        </p:spPr>
      </p:sp>
      <p:sp>
        <p:nvSpPr>
          <p:cNvPr id="51202" name="Notes Placeholder 2"/>
          <p:cNvSpPr>
            <a:spLocks noGrp="1"/>
          </p:cNvSpPr>
          <p:nvPr>
            <p:ph type="body" idx="1"/>
          </p:nvPr>
        </p:nvSpPr>
        <p:spPr>
          <a:noFill/>
          <a:ln/>
        </p:spPr>
        <p:txBody>
          <a:bodyPr/>
          <a:lstStyle/>
          <a:p>
            <a:endParaRPr lang="en-US" dirty="0"/>
          </a:p>
        </p:txBody>
      </p:sp>
      <p:sp>
        <p:nvSpPr>
          <p:cNvPr id="51203" name="Slide Number Placeholder 3"/>
          <p:cNvSpPr>
            <a:spLocks noGrp="1"/>
          </p:cNvSpPr>
          <p:nvPr>
            <p:ph type="sldNum" sz="quarter" idx="5"/>
          </p:nvPr>
        </p:nvSpPr>
        <p:spPr>
          <a:noFill/>
        </p:spPr>
        <p:txBody>
          <a:bodyPr/>
          <a:lstStyle/>
          <a:p>
            <a:fld id="{920670E9-87C8-46D2-ACD8-34DF6A91A76D}" type="slidenum">
              <a:rPr lang="en-US" smtClean="0">
                <a:latin typeface="Times" pitchFamily="18" charset="0"/>
                <a:ea typeface="ＭＳ Ｐゴシック" pitchFamily="34" charset="-128"/>
              </a:rPr>
              <a:pPr/>
              <a:t>17</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15689177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a:ln/>
        </p:spPr>
      </p:sp>
      <p:sp>
        <p:nvSpPr>
          <p:cNvPr id="53250" name="Notes Placeholder 2"/>
          <p:cNvSpPr>
            <a:spLocks noGrp="1"/>
          </p:cNvSpPr>
          <p:nvPr>
            <p:ph type="body" idx="1"/>
          </p:nvPr>
        </p:nvSpPr>
        <p:spPr>
          <a:noFill/>
          <a:ln/>
        </p:spPr>
        <p:txBody>
          <a:bodyPr/>
          <a:lstStyle/>
          <a:p>
            <a:endParaRPr lang="en-US" dirty="0"/>
          </a:p>
        </p:txBody>
      </p:sp>
      <p:sp>
        <p:nvSpPr>
          <p:cNvPr id="53251" name="Slide Number Placeholder 3"/>
          <p:cNvSpPr>
            <a:spLocks noGrp="1"/>
          </p:cNvSpPr>
          <p:nvPr>
            <p:ph type="sldNum" sz="quarter" idx="5"/>
          </p:nvPr>
        </p:nvSpPr>
        <p:spPr>
          <a:noFill/>
        </p:spPr>
        <p:txBody>
          <a:bodyPr/>
          <a:lstStyle/>
          <a:p>
            <a:fld id="{8A3C36B8-CF23-4298-9832-716D8A719AE6}" type="slidenum">
              <a:rPr lang="en-US" smtClean="0">
                <a:latin typeface="Times" pitchFamily="18" charset="0"/>
                <a:ea typeface="ＭＳ Ｐゴシック" pitchFamily="34" charset="-128"/>
              </a:rPr>
              <a:pPr/>
              <a:t>18</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2176044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a:ln/>
        </p:spPr>
      </p:sp>
      <p:sp>
        <p:nvSpPr>
          <p:cNvPr id="55298" name="Notes Placeholder 2"/>
          <p:cNvSpPr>
            <a:spLocks noGrp="1"/>
          </p:cNvSpPr>
          <p:nvPr>
            <p:ph type="body" idx="1"/>
          </p:nvPr>
        </p:nvSpPr>
        <p:spPr>
          <a:noFill/>
          <a:ln/>
        </p:spPr>
        <p:txBody>
          <a:bodyPr/>
          <a:lstStyle/>
          <a:p>
            <a:endParaRPr lang="en-US" dirty="0"/>
          </a:p>
        </p:txBody>
      </p:sp>
      <p:sp>
        <p:nvSpPr>
          <p:cNvPr id="55299" name="Slide Number Placeholder 3"/>
          <p:cNvSpPr>
            <a:spLocks noGrp="1"/>
          </p:cNvSpPr>
          <p:nvPr>
            <p:ph type="sldNum" sz="quarter" idx="5"/>
          </p:nvPr>
        </p:nvSpPr>
        <p:spPr>
          <a:noFill/>
        </p:spPr>
        <p:txBody>
          <a:bodyPr/>
          <a:lstStyle/>
          <a:p>
            <a:fld id="{11CB268B-8301-4742-B749-816F8CCBB346}" type="slidenum">
              <a:rPr lang="en-US" smtClean="0">
                <a:latin typeface="Times" pitchFamily="18" charset="0"/>
                <a:ea typeface="ＭＳ Ｐゴシック" pitchFamily="34" charset="-128"/>
              </a:rPr>
              <a:pPr/>
              <a:t>19</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3244780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a:ln/>
        </p:spPr>
      </p:sp>
      <p:sp>
        <p:nvSpPr>
          <p:cNvPr id="57346" name="Notes Placeholder 2"/>
          <p:cNvSpPr>
            <a:spLocks noGrp="1"/>
          </p:cNvSpPr>
          <p:nvPr>
            <p:ph type="body" idx="1"/>
          </p:nvPr>
        </p:nvSpPr>
        <p:spPr>
          <a:noFill/>
          <a:ln/>
        </p:spPr>
        <p:txBody>
          <a:bodyPr/>
          <a:lstStyle/>
          <a:p>
            <a:endParaRPr lang="en-US" dirty="0"/>
          </a:p>
        </p:txBody>
      </p:sp>
      <p:sp>
        <p:nvSpPr>
          <p:cNvPr id="57347" name="Slide Number Placeholder 3"/>
          <p:cNvSpPr>
            <a:spLocks noGrp="1"/>
          </p:cNvSpPr>
          <p:nvPr>
            <p:ph type="sldNum" sz="quarter" idx="5"/>
          </p:nvPr>
        </p:nvSpPr>
        <p:spPr>
          <a:noFill/>
        </p:spPr>
        <p:txBody>
          <a:bodyPr/>
          <a:lstStyle/>
          <a:p>
            <a:fld id="{639320B3-0F6D-4F4B-93D4-7BDAF084C190}" type="slidenum">
              <a:rPr lang="en-US" smtClean="0">
                <a:latin typeface="Times" pitchFamily="18" charset="0"/>
                <a:ea typeface="ＭＳ Ｐゴシック" pitchFamily="34" charset="-128"/>
              </a:rPr>
              <a:pPr/>
              <a:t>20</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19224502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a:ln/>
        </p:spPr>
      </p:sp>
      <p:sp>
        <p:nvSpPr>
          <p:cNvPr id="59394" name="Notes Placeholder 2"/>
          <p:cNvSpPr>
            <a:spLocks noGrp="1"/>
          </p:cNvSpPr>
          <p:nvPr>
            <p:ph type="body" idx="1"/>
          </p:nvPr>
        </p:nvSpPr>
        <p:spPr>
          <a:noFill/>
          <a:ln/>
        </p:spPr>
        <p:txBody>
          <a:bodyPr/>
          <a:lstStyle/>
          <a:p>
            <a:endParaRPr lang="en-US" dirty="0"/>
          </a:p>
        </p:txBody>
      </p:sp>
      <p:sp>
        <p:nvSpPr>
          <p:cNvPr id="59395" name="Slide Number Placeholder 3"/>
          <p:cNvSpPr>
            <a:spLocks noGrp="1"/>
          </p:cNvSpPr>
          <p:nvPr>
            <p:ph type="sldNum" sz="quarter" idx="5"/>
          </p:nvPr>
        </p:nvSpPr>
        <p:spPr>
          <a:noFill/>
        </p:spPr>
        <p:txBody>
          <a:bodyPr/>
          <a:lstStyle/>
          <a:p>
            <a:fld id="{A1CCC39E-9095-4727-8B4E-5FCF2B4A6AF9}" type="slidenum">
              <a:rPr lang="en-US" smtClean="0">
                <a:latin typeface="Times" pitchFamily="18" charset="0"/>
                <a:ea typeface="ＭＳ Ｐゴシック" pitchFamily="34" charset="-128"/>
              </a:rPr>
              <a:pPr/>
              <a:t>21</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41716433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a:ln/>
        </p:spPr>
      </p:sp>
      <p:sp>
        <p:nvSpPr>
          <p:cNvPr id="61442" name="Notes Placeholder 2"/>
          <p:cNvSpPr>
            <a:spLocks noGrp="1"/>
          </p:cNvSpPr>
          <p:nvPr>
            <p:ph type="body" idx="1"/>
          </p:nvPr>
        </p:nvSpPr>
        <p:spPr>
          <a:noFill/>
          <a:ln/>
        </p:spPr>
        <p:txBody>
          <a:bodyPr/>
          <a:lstStyle/>
          <a:p>
            <a:endParaRPr lang="en-US" dirty="0"/>
          </a:p>
        </p:txBody>
      </p:sp>
      <p:sp>
        <p:nvSpPr>
          <p:cNvPr id="61443" name="Slide Number Placeholder 3"/>
          <p:cNvSpPr>
            <a:spLocks noGrp="1"/>
          </p:cNvSpPr>
          <p:nvPr>
            <p:ph type="sldNum" sz="quarter" idx="5"/>
          </p:nvPr>
        </p:nvSpPr>
        <p:spPr>
          <a:noFill/>
        </p:spPr>
        <p:txBody>
          <a:bodyPr/>
          <a:lstStyle/>
          <a:p>
            <a:fld id="{33F0068E-CE4E-488C-8994-7D943765896E}" type="slidenum">
              <a:rPr lang="en-US" smtClean="0">
                <a:latin typeface="Times" pitchFamily="18" charset="0"/>
                <a:ea typeface="ＭＳ Ｐゴシック" pitchFamily="34" charset="-128"/>
              </a:rPr>
              <a:pPr/>
              <a:t>22</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22561681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a:ln/>
        </p:spPr>
      </p:sp>
      <p:sp>
        <p:nvSpPr>
          <p:cNvPr id="63490" name="Notes Placeholder 2"/>
          <p:cNvSpPr>
            <a:spLocks noGrp="1"/>
          </p:cNvSpPr>
          <p:nvPr>
            <p:ph type="body" idx="1"/>
          </p:nvPr>
        </p:nvSpPr>
        <p:spPr>
          <a:noFill/>
          <a:ln/>
        </p:spPr>
        <p:txBody>
          <a:bodyPr/>
          <a:lstStyle/>
          <a:p>
            <a:endParaRPr lang="en-US" dirty="0" smtClean="0"/>
          </a:p>
        </p:txBody>
      </p:sp>
      <p:sp>
        <p:nvSpPr>
          <p:cNvPr id="63491" name="Slide Number Placeholder 3"/>
          <p:cNvSpPr>
            <a:spLocks noGrp="1"/>
          </p:cNvSpPr>
          <p:nvPr>
            <p:ph type="sldNum" sz="quarter" idx="5"/>
          </p:nvPr>
        </p:nvSpPr>
        <p:spPr>
          <a:noFill/>
        </p:spPr>
        <p:txBody>
          <a:bodyPr/>
          <a:lstStyle/>
          <a:p>
            <a:fld id="{7A8F8EA7-6333-4CA8-A13D-888447E9840B}" type="slidenum">
              <a:rPr lang="en-US" smtClean="0">
                <a:latin typeface="Times" pitchFamily="18" charset="0"/>
                <a:ea typeface="ＭＳ Ｐゴシック" pitchFamily="34" charset="-128"/>
              </a:rPr>
              <a:pPr/>
              <a:t>23</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20834377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p:cNvSpPr>
          <p:nvPr>
            <p:ph type="sldImg"/>
          </p:nvPr>
        </p:nvSpPr>
        <p:spPr>
          <a:ln/>
        </p:spPr>
      </p:sp>
      <p:sp>
        <p:nvSpPr>
          <p:cNvPr id="65538" name="Notes Placeholder 2"/>
          <p:cNvSpPr>
            <a:spLocks noGrp="1"/>
          </p:cNvSpPr>
          <p:nvPr>
            <p:ph type="body" idx="1"/>
          </p:nvPr>
        </p:nvSpPr>
        <p:spPr>
          <a:noFill/>
          <a:ln/>
        </p:spPr>
        <p:txBody>
          <a:bodyPr/>
          <a:lstStyle/>
          <a:p>
            <a:endParaRPr lang="en-US" dirty="0"/>
          </a:p>
        </p:txBody>
      </p:sp>
      <p:sp>
        <p:nvSpPr>
          <p:cNvPr id="65539" name="Slide Number Placeholder 3"/>
          <p:cNvSpPr>
            <a:spLocks noGrp="1"/>
          </p:cNvSpPr>
          <p:nvPr>
            <p:ph type="sldNum" sz="quarter" idx="5"/>
          </p:nvPr>
        </p:nvSpPr>
        <p:spPr>
          <a:noFill/>
        </p:spPr>
        <p:txBody>
          <a:bodyPr/>
          <a:lstStyle/>
          <a:p>
            <a:fld id="{9D2F2221-8500-4233-9EB8-0AB4DE12AD38}" type="slidenum">
              <a:rPr lang="en-US" smtClean="0">
                <a:latin typeface="Times" pitchFamily="18" charset="0"/>
                <a:ea typeface="ＭＳ Ｐゴシック" pitchFamily="34" charset="-128"/>
              </a:rPr>
              <a:pPr/>
              <a:t>24</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19723620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a:ln/>
        </p:spPr>
      </p:sp>
      <p:sp>
        <p:nvSpPr>
          <p:cNvPr id="67586" name="Notes Placeholder 2"/>
          <p:cNvSpPr>
            <a:spLocks noGrp="1"/>
          </p:cNvSpPr>
          <p:nvPr>
            <p:ph type="body" idx="1"/>
          </p:nvPr>
        </p:nvSpPr>
        <p:spPr>
          <a:noFill/>
          <a:ln/>
        </p:spPr>
        <p:txBody>
          <a:bodyPr/>
          <a:lstStyle/>
          <a:p>
            <a:endParaRPr lang="en-US" dirty="0"/>
          </a:p>
        </p:txBody>
      </p:sp>
      <p:sp>
        <p:nvSpPr>
          <p:cNvPr id="67587" name="Slide Number Placeholder 3"/>
          <p:cNvSpPr>
            <a:spLocks noGrp="1"/>
          </p:cNvSpPr>
          <p:nvPr>
            <p:ph type="sldNum" sz="quarter" idx="5"/>
          </p:nvPr>
        </p:nvSpPr>
        <p:spPr>
          <a:noFill/>
        </p:spPr>
        <p:txBody>
          <a:bodyPr/>
          <a:lstStyle/>
          <a:p>
            <a:fld id="{AAA4A670-E52B-4683-A6B1-C3F81FB6F9D1}" type="slidenum">
              <a:rPr lang="en-US" smtClean="0">
                <a:latin typeface="Times" pitchFamily="18" charset="0"/>
                <a:ea typeface="ＭＳ Ｐゴシック" pitchFamily="34" charset="-128"/>
              </a:rPr>
              <a:pPr/>
              <a:t>25</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19879107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p:cNvSpPr>
          <p:nvPr>
            <p:ph type="sldImg"/>
          </p:nvPr>
        </p:nvSpPr>
        <p:spPr>
          <a:ln/>
        </p:spPr>
      </p:sp>
      <p:sp>
        <p:nvSpPr>
          <p:cNvPr id="71682" name="Notes Placeholder 2"/>
          <p:cNvSpPr>
            <a:spLocks noGrp="1"/>
          </p:cNvSpPr>
          <p:nvPr>
            <p:ph type="body" idx="1"/>
          </p:nvPr>
        </p:nvSpPr>
        <p:spPr>
          <a:noFill/>
          <a:ln/>
        </p:spPr>
        <p:txBody>
          <a:bodyPr/>
          <a:lstStyle/>
          <a:p>
            <a:endParaRPr lang="en-US" dirty="0"/>
          </a:p>
        </p:txBody>
      </p:sp>
      <p:sp>
        <p:nvSpPr>
          <p:cNvPr id="71683" name="Slide Number Placeholder 3"/>
          <p:cNvSpPr>
            <a:spLocks noGrp="1"/>
          </p:cNvSpPr>
          <p:nvPr>
            <p:ph type="sldNum" sz="quarter" idx="5"/>
          </p:nvPr>
        </p:nvSpPr>
        <p:spPr>
          <a:noFill/>
        </p:spPr>
        <p:txBody>
          <a:bodyPr/>
          <a:lstStyle/>
          <a:p>
            <a:fld id="{F016EBAA-F4B1-4E0C-B9FF-D876EC29801F}" type="slidenum">
              <a:rPr lang="en-US" smtClean="0">
                <a:latin typeface="Times" pitchFamily="18" charset="0"/>
                <a:ea typeface="ＭＳ Ｐゴシック" pitchFamily="34" charset="-128"/>
              </a:rPr>
              <a:pPr/>
              <a:t>26</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42732893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p:cNvSpPr>
          <p:nvPr>
            <p:ph type="sldImg"/>
          </p:nvPr>
        </p:nvSpPr>
        <p:spPr>
          <a:ln/>
        </p:spPr>
      </p:sp>
      <p:sp>
        <p:nvSpPr>
          <p:cNvPr id="73730" name="Notes Placeholder 2"/>
          <p:cNvSpPr>
            <a:spLocks noGrp="1"/>
          </p:cNvSpPr>
          <p:nvPr>
            <p:ph type="body" idx="1"/>
          </p:nvPr>
        </p:nvSpPr>
        <p:spPr>
          <a:noFill/>
          <a:ln/>
        </p:spPr>
        <p:txBody>
          <a:bodyPr/>
          <a:lstStyle/>
          <a:p>
            <a:endParaRPr lang="en-US" dirty="0"/>
          </a:p>
        </p:txBody>
      </p:sp>
      <p:sp>
        <p:nvSpPr>
          <p:cNvPr id="73731" name="Slide Number Placeholder 3"/>
          <p:cNvSpPr>
            <a:spLocks noGrp="1"/>
          </p:cNvSpPr>
          <p:nvPr>
            <p:ph type="sldNum" sz="quarter" idx="5"/>
          </p:nvPr>
        </p:nvSpPr>
        <p:spPr>
          <a:noFill/>
        </p:spPr>
        <p:txBody>
          <a:bodyPr/>
          <a:lstStyle/>
          <a:p>
            <a:fld id="{BB15C125-8024-43FE-8730-F7E2DF1296D9}" type="slidenum">
              <a:rPr lang="en-US" smtClean="0">
                <a:latin typeface="Times" pitchFamily="18" charset="0"/>
                <a:ea typeface="ＭＳ Ｐゴシック" pitchFamily="34" charset="-128"/>
              </a:rPr>
              <a:pPr/>
              <a:t>27</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23145758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p:cNvSpPr>
          <p:nvPr>
            <p:ph type="sldImg"/>
          </p:nvPr>
        </p:nvSpPr>
        <p:spPr>
          <a:ln/>
        </p:spPr>
      </p:sp>
      <p:sp>
        <p:nvSpPr>
          <p:cNvPr id="75778" name="Notes Placeholder 2"/>
          <p:cNvSpPr>
            <a:spLocks noGrp="1"/>
          </p:cNvSpPr>
          <p:nvPr>
            <p:ph type="body" idx="1"/>
          </p:nvPr>
        </p:nvSpPr>
        <p:spPr>
          <a:noFill/>
          <a:ln/>
        </p:spPr>
        <p:txBody>
          <a:bodyPr/>
          <a:lstStyle/>
          <a:p>
            <a:endParaRPr lang="en-US" dirty="0"/>
          </a:p>
        </p:txBody>
      </p:sp>
      <p:sp>
        <p:nvSpPr>
          <p:cNvPr id="75779" name="Slide Number Placeholder 3"/>
          <p:cNvSpPr>
            <a:spLocks noGrp="1"/>
          </p:cNvSpPr>
          <p:nvPr>
            <p:ph type="sldNum" sz="quarter" idx="5"/>
          </p:nvPr>
        </p:nvSpPr>
        <p:spPr>
          <a:noFill/>
        </p:spPr>
        <p:txBody>
          <a:bodyPr/>
          <a:lstStyle/>
          <a:p>
            <a:fld id="{25507CFE-9F1F-467E-8C72-47A493774238}" type="slidenum">
              <a:rPr lang="en-US" smtClean="0">
                <a:latin typeface="Times" pitchFamily="18" charset="0"/>
                <a:ea typeface="ＭＳ Ｐゴシック" pitchFamily="34" charset="-128"/>
              </a:rPr>
              <a:pPr/>
              <a:t>28</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30599597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p:cNvSpPr>
          <p:nvPr>
            <p:ph type="sldImg"/>
          </p:nvPr>
        </p:nvSpPr>
        <p:spPr>
          <a:ln/>
        </p:spPr>
      </p:sp>
      <p:sp>
        <p:nvSpPr>
          <p:cNvPr id="77826" name="Notes Placeholder 2"/>
          <p:cNvSpPr>
            <a:spLocks noGrp="1"/>
          </p:cNvSpPr>
          <p:nvPr>
            <p:ph type="body" idx="1"/>
          </p:nvPr>
        </p:nvSpPr>
        <p:spPr>
          <a:noFill/>
          <a:ln/>
        </p:spPr>
        <p:txBody>
          <a:bodyPr/>
          <a:lstStyle/>
          <a:p>
            <a:endParaRPr lang="en-US" dirty="0"/>
          </a:p>
        </p:txBody>
      </p:sp>
      <p:sp>
        <p:nvSpPr>
          <p:cNvPr id="77827" name="Slide Number Placeholder 3"/>
          <p:cNvSpPr>
            <a:spLocks noGrp="1"/>
          </p:cNvSpPr>
          <p:nvPr>
            <p:ph type="sldNum" sz="quarter" idx="5"/>
          </p:nvPr>
        </p:nvSpPr>
        <p:spPr>
          <a:noFill/>
        </p:spPr>
        <p:txBody>
          <a:bodyPr/>
          <a:lstStyle/>
          <a:p>
            <a:fld id="{250C66DF-3C14-4928-8A53-5F3429204A71}" type="slidenum">
              <a:rPr lang="en-US" smtClean="0">
                <a:latin typeface="Times" pitchFamily="18" charset="0"/>
                <a:ea typeface="ＭＳ Ｐゴシック" pitchFamily="34" charset="-128"/>
              </a:rPr>
              <a:pPr/>
              <a:t>29</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38374607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p:cNvSpPr>
          <p:nvPr>
            <p:ph type="sldImg"/>
          </p:nvPr>
        </p:nvSpPr>
        <p:spPr>
          <a:ln/>
        </p:spPr>
      </p:sp>
      <p:sp>
        <p:nvSpPr>
          <p:cNvPr id="81922" name="Notes Placeholder 2"/>
          <p:cNvSpPr>
            <a:spLocks noGrp="1"/>
          </p:cNvSpPr>
          <p:nvPr>
            <p:ph type="body" idx="1"/>
          </p:nvPr>
        </p:nvSpPr>
        <p:spPr>
          <a:noFill/>
          <a:ln/>
        </p:spPr>
        <p:txBody>
          <a:bodyPr/>
          <a:lstStyle/>
          <a:p>
            <a:endParaRPr lang="en-US" dirty="0"/>
          </a:p>
        </p:txBody>
      </p:sp>
      <p:sp>
        <p:nvSpPr>
          <p:cNvPr id="81923" name="Slide Number Placeholder 3"/>
          <p:cNvSpPr>
            <a:spLocks noGrp="1"/>
          </p:cNvSpPr>
          <p:nvPr>
            <p:ph type="sldNum" sz="quarter" idx="5"/>
          </p:nvPr>
        </p:nvSpPr>
        <p:spPr>
          <a:noFill/>
        </p:spPr>
        <p:txBody>
          <a:bodyPr/>
          <a:lstStyle/>
          <a:p>
            <a:fld id="{3FDD733E-55A2-46E4-B8FD-589973ECDCF8}" type="slidenum">
              <a:rPr lang="en-US" smtClean="0">
                <a:latin typeface="Times" pitchFamily="18" charset="0"/>
                <a:ea typeface="ＭＳ Ｐゴシック" pitchFamily="34" charset="-128"/>
              </a:rPr>
              <a:pPr/>
              <a:t>30</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28714045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a:ln/>
        </p:spPr>
      </p:sp>
      <p:sp>
        <p:nvSpPr>
          <p:cNvPr id="83970" name="Notes Placeholder 2"/>
          <p:cNvSpPr>
            <a:spLocks noGrp="1"/>
          </p:cNvSpPr>
          <p:nvPr>
            <p:ph type="body" idx="1"/>
          </p:nvPr>
        </p:nvSpPr>
        <p:spPr>
          <a:noFill/>
          <a:ln/>
        </p:spPr>
        <p:txBody>
          <a:bodyPr/>
          <a:lstStyle/>
          <a:p>
            <a:endParaRPr lang="en-US" dirty="0"/>
          </a:p>
        </p:txBody>
      </p:sp>
      <p:sp>
        <p:nvSpPr>
          <p:cNvPr id="83971" name="Slide Number Placeholder 3"/>
          <p:cNvSpPr>
            <a:spLocks noGrp="1"/>
          </p:cNvSpPr>
          <p:nvPr>
            <p:ph type="sldNum" sz="quarter" idx="5"/>
          </p:nvPr>
        </p:nvSpPr>
        <p:spPr>
          <a:noFill/>
        </p:spPr>
        <p:txBody>
          <a:bodyPr/>
          <a:lstStyle/>
          <a:p>
            <a:fld id="{6D7B79F1-679A-4A4A-965B-10009C257055}" type="slidenum">
              <a:rPr lang="en-US" smtClean="0">
                <a:latin typeface="Times" pitchFamily="18" charset="0"/>
                <a:ea typeface="ＭＳ Ｐゴシック" pitchFamily="34" charset="-128"/>
              </a:rPr>
              <a:pPr/>
              <a:t>31</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31930693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a:ln/>
        </p:spPr>
      </p:sp>
      <p:sp>
        <p:nvSpPr>
          <p:cNvPr id="86018" name="Notes Placeholder 2"/>
          <p:cNvSpPr>
            <a:spLocks noGrp="1"/>
          </p:cNvSpPr>
          <p:nvPr>
            <p:ph type="body" idx="1"/>
          </p:nvPr>
        </p:nvSpPr>
        <p:spPr>
          <a:noFill/>
          <a:ln/>
        </p:spPr>
        <p:txBody>
          <a:bodyPr/>
          <a:lstStyle/>
          <a:p>
            <a:endParaRPr lang="en-US" dirty="0"/>
          </a:p>
        </p:txBody>
      </p:sp>
      <p:sp>
        <p:nvSpPr>
          <p:cNvPr id="86019" name="Slide Number Placeholder 3"/>
          <p:cNvSpPr>
            <a:spLocks noGrp="1"/>
          </p:cNvSpPr>
          <p:nvPr>
            <p:ph type="sldNum" sz="quarter" idx="5"/>
          </p:nvPr>
        </p:nvSpPr>
        <p:spPr>
          <a:noFill/>
        </p:spPr>
        <p:txBody>
          <a:bodyPr/>
          <a:lstStyle/>
          <a:p>
            <a:fld id="{D041ADAC-82A1-4ECE-97CF-8C3343B709FC}" type="slidenum">
              <a:rPr lang="en-US" smtClean="0">
                <a:latin typeface="Times" pitchFamily="18" charset="0"/>
                <a:ea typeface="ＭＳ Ｐゴシック" pitchFamily="34" charset="-128"/>
              </a:rPr>
              <a:pPr/>
              <a:t>32</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35988483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p:cNvSpPr>
          <p:nvPr>
            <p:ph type="sldImg"/>
          </p:nvPr>
        </p:nvSpPr>
        <p:spPr>
          <a:ln/>
        </p:spPr>
      </p:sp>
      <p:sp>
        <p:nvSpPr>
          <p:cNvPr id="88066" name="Notes Placeholder 2"/>
          <p:cNvSpPr>
            <a:spLocks noGrp="1"/>
          </p:cNvSpPr>
          <p:nvPr>
            <p:ph type="body" idx="1"/>
          </p:nvPr>
        </p:nvSpPr>
        <p:spPr>
          <a:noFill/>
          <a:ln/>
        </p:spPr>
        <p:txBody>
          <a:bodyPr/>
          <a:lstStyle/>
          <a:p>
            <a:endParaRPr lang="en-US" dirty="0"/>
          </a:p>
        </p:txBody>
      </p:sp>
      <p:sp>
        <p:nvSpPr>
          <p:cNvPr id="88067" name="Slide Number Placeholder 3"/>
          <p:cNvSpPr>
            <a:spLocks noGrp="1"/>
          </p:cNvSpPr>
          <p:nvPr>
            <p:ph type="sldNum" sz="quarter" idx="5"/>
          </p:nvPr>
        </p:nvSpPr>
        <p:spPr>
          <a:noFill/>
        </p:spPr>
        <p:txBody>
          <a:bodyPr/>
          <a:lstStyle/>
          <a:p>
            <a:fld id="{CADFBE91-E45E-4218-81E4-0E75167E32BF}" type="slidenum">
              <a:rPr lang="en-US" smtClean="0">
                <a:latin typeface="Times" pitchFamily="18" charset="0"/>
                <a:ea typeface="ＭＳ Ｐゴシック" pitchFamily="34" charset="-128"/>
              </a:rPr>
              <a:pPr/>
              <a:t>33</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27152138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Image Placeholder 1"/>
          <p:cNvSpPr>
            <a:spLocks noGrp="1" noRot="1" noChangeAspect="1"/>
          </p:cNvSpPr>
          <p:nvPr>
            <p:ph type="sldImg"/>
          </p:nvPr>
        </p:nvSpPr>
        <p:spPr>
          <a:ln/>
        </p:spPr>
      </p:sp>
      <p:sp>
        <p:nvSpPr>
          <p:cNvPr id="90114" name="Notes Placeholder 2"/>
          <p:cNvSpPr>
            <a:spLocks noGrp="1"/>
          </p:cNvSpPr>
          <p:nvPr>
            <p:ph type="body" idx="1"/>
          </p:nvPr>
        </p:nvSpPr>
        <p:spPr>
          <a:noFill/>
          <a:ln/>
        </p:spPr>
        <p:txBody>
          <a:bodyPr/>
          <a:lstStyle/>
          <a:p>
            <a:endParaRPr lang="en-US" dirty="0"/>
          </a:p>
        </p:txBody>
      </p:sp>
      <p:sp>
        <p:nvSpPr>
          <p:cNvPr id="90115" name="Slide Number Placeholder 3"/>
          <p:cNvSpPr>
            <a:spLocks noGrp="1"/>
          </p:cNvSpPr>
          <p:nvPr>
            <p:ph type="sldNum" sz="quarter" idx="5"/>
          </p:nvPr>
        </p:nvSpPr>
        <p:spPr>
          <a:noFill/>
        </p:spPr>
        <p:txBody>
          <a:bodyPr/>
          <a:lstStyle/>
          <a:p>
            <a:fld id="{552B7B74-74F1-48A1-9AD8-524516A553F5}" type="slidenum">
              <a:rPr lang="en-US" smtClean="0">
                <a:latin typeface="Times" pitchFamily="18" charset="0"/>
                <a:ea typeface="ＭＳ Ｐゴシック" pitchFamily="34" charset="-128"/>
              </a:rPr>
              <a:pPr/>
              <a:t>34</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13251126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p:cNvSpPr>
          <p:nvPr>
            <p:ph type="sldImg"/>
          </p:nvPr>
        </p:nvSpPr>
        <p:spPr>
          <a:ln/>
        </p:spPr>
      </p:sp>
      <p:sp>
        <p:nvSpPr>
          <p:cNvPr id="92162" name="Notes Placeholder 2"/>
          <p:cNvSpPr>
            <a:spLocks noGrp="1"/>
          </p:cNvSpPr>
          <p:nvPr>
            <p:ph type="body" idx="1"/>
          </p:nvPr>
        </p:nvSpPr>
        <p:spPr>
          <a:noFill/>
          <a:ln/>
        </p:spPr>
        <p:txBody>
          <a:bodyPr/>
          <a:lstStyle/>
          <a:p>
            <a:endParaRPr lang="en-US" dirty="0"/>
          </a:p>
        </p:txBody>
      </p:sp>
      <p:sp>
        <p:nvSpPr>
          <p:cNvPr id="92163" name="Slide Number Placeholder 3"/>
          <p:cNvSpPr>
            <a:spLocks noGrp="1"/>
          </p:cNvSpPr>
          <p:nvPr>
            <p:ph type="sldNum" sz="quarter" idx="5"/>
          </p:nvPr>
        </p:nvSpPr>
        <p:spPr>
          <a:noFill/>
        </p:spPr>
        <p:txBody>
          <a:bodyPr/>
          <a:lstStyle/>
          <a:p>
            <a:fld id="{8C7CC5DF-4617-4334-ADE8-0490E780EE20}" type="slidenum">
              <a:rPr lang="en-US" smtClean="0">
                <a:latin typeface="Times" pitchFamily="18" charset="0"/>
                <a:ea typeface="ＭＳ Ｐゴシック" pitchFamily="34" charset="-128"/>
              </a:rPr>
              <a:pPr/>
              <a:t>35</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30528373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Image Placeholder 1"/>
          <p:cNvSpPr>
            <a:spLocks noGrp="1" noRot="1" noChangeAspect="1"/>
          </p:cNvSpPr>
          <p:nvPr>
            <p:ph type="sldImg"/>
          </p:nvPr>
        </p:nvSpPr>
        <p:spPr>
          <a:ln/>
        </p:spPr>
      </p:sp>
      <p:sp>
        <p:nvSpPr>
          <p:cNvPr id="94210" name="Notes Placeholder 2"/>
          <p:cNvSpPr>
            <a:spLocks noGrp="1"/>
          </p:cNvSpPr>
          <p:nvPr>
            <p:ph type="body" idx="1"/>
          </p:nvPr>
        </p:nvSpPr>
        <p:spPr>
          <a:noFill/>
          <a:ln/>
        </p:spPr>
        <p:txBody>
          <a:bodyPr/>
          <a:lstStyle/>
          <a:p>
            <a:endParaRPr lang="en-US" dirty="0"/>
          </a:p>
        </p:txBody>
      </p:sp>
      <p:sp>
        <p:nvSpPr>
          <p:cNvPr id="94211" name="Slide Number Placeholder 3"/>
          <p:cNvSpPr>
            <a:spLocks noGrp="1"/>
          </p:cNvSpPr>
          <p:nvPr>
            <p:ph type="sldNum" sz="quarter" idx="5"/>
          </p:nvPr>
        </p:nvSpPr>
        <p:spPr>
          <a:noFill/>
        </p:spPr>
        <p:txBody>
          <a:bodyPr/>
          <a:lstStyle/>
          <a:p>
            <a:fld id="{555F754C-F6E8-418F-BBFD-9A58EA51A352}" type="slidenum">
              <a:rPr lang="en-US" smtClean="0">
                <a:latin typeface="Times" pitchFamily="18" charset="0"/>
                <a:ea typeface="ＭＳ Ｐゴシック" pitchFamily="34" charset="-128"/>
              </a:rPr>
              <a:pPr/>
              <a:t>36</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8310690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p:cNvSpPr>
            <a:spLocks noGrp="1" noRot="1" noChangeAspect="1"/>
          </p:cNvSpPr>
          <p:nvPr>
            <p:ph type="sldImg"/>
          </p:nvPr>
        </p:nvSpPr>
        <p:spPr>
          <a:ln/>
        </p:spPr>
      </p:sp>
      <p:sp>
        <p:nvSpPr>
          <p:cNvPr id="96258" name="Notes Placeholder 2"/>
          <p:cNvSpPr>
            <a:spLocks noGrp="1"/>
          </p:cNvSpPr>
          <p:nvPr>
            <p:ph type="body" idx="1"/>
          </p:nvPr>
        </p:nvSpPr>
        <p:spPr>
          <a:noFill/>
          <a:ln/>
        </p:spPr>
        <p:txBody>
          <a:bodyPr/>
          <a:lstStyle/>
          <a:p>
            <a:endParaRPr lang="en-US" dirty="0"/>
          </a:p>
        </p:txBody>
      </p:sp>
      <p:sp>
        <p:nvSpPr>
          <p:cNvPr id="96259" name="Slide Number Placeholder 3"/>
          <p:cNvSpPr>
            <a:spLocks noGrp="1"/>
          </p:cNvSpPr>
          <p:nvPr>
            <p:ph type="sldNum" sz="quarter" idx="5"/>
          </p:nvPr>
        </p:nvSpPr>
        <p:spPr>
          <a:noFill/>
        </p:spPr>
        <p:txBody>
          <a:bodyPr/>
          <a:lstStyle/>
          <a:p>
            <a:fld id="{2D395D2A-B68C-4524-8C71-0C3132FA8576}" type="slidenum">
              <a:rPr lang="en-US" smtClean="0">
                <a:latin typeface="Times" pitchFamily="18" charset="0"/>
                <a:ea typeface="ＭＳ Ｐゴシック" pitchFamily="34" charset="-128"/>
              </a:rPr>
              <a:pPr/>
              <a:t>37</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29759554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Image Placeholder 1"/>
          <p:cNvSpPr>
            <a:spLocks noGrp="1" noRot="1" noChangeAspect="1"/>
          </p:cNvSpPr>
          <p:nvPr>
            <p:ph type="sldImg"/>
          </p:nvPr>
        </p:nvSpPr>
        <p:spPr>
          <a:ln/>
        </p:spPr>
      </p:sp>
      <p:sp>
        <p:nvSpPr>
          <p:cNvPr id="98306" name="Notes Placeholder 2"/>
          <p:cNvSpPr>
            <a:spLocks noGrp="1"/>
          </p:cNvSpPr>
          <p:nvPr>
            <p:ph type="body" idx="1"/>
          </p:nvPr>
        </p:nvSpPr>
        <p:spPr>
          <a:noFill/>
          <a:ln/>
        </p:spPr>
        <p:txBody>
          <a:bodyPr/>
          <a:lstStyle/>
          <a:p>
            <a:endParaRPr lang="en-US" dirty="0"/>
          </a:p>
        </p:txBody>
      </p:sp>
      <p:sp>
        <p:nvSpPr>
          <p:cNvPr id="98307" name="Slide Number Placeholder 3"/>
          <p:cNvSpPr>
            <a:spLocks noGrp="1"/>
          </p:cNvSpPr>
          <p:nvPr>
            <p:ph type="sldNum" sz="quarter" idx="5"/>
          </p:nvPr>
        </p:nvSpPr>
        <p:spPr>
          <a:noFill/>
        </p:spPr>
        <p:txBody>
          <a:bodyPr/>
          <a:lstStyle/>
          <a:p>
            <a:fld id="{D1ED5530-8B17-4030-96E9-AF2264D836D0}" type="slidenum">
              <a:rPr lang="en-US" smtClean="0">
                <a:latin typeface="Times" pitchFamily="18" charset="0"/>
                <a:ea typeface="ＭＳ Ｐゴシック" pitchFamily="34" charset="-128"/>
              </a:rPr>
              <a:pPr/>
              <a:t>38</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42324310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p:cNvSpPr>
          <p:nvPr>
            <p:ph type="sldImg"/>
          </p:nvPr>
        </p:nvSpPr>
        <p:spPr>
          <a:ln/>
        </p:spPr>
      </p:sp>
      <p:sp>
        <p:nvSpPr>
          <p:cNvPr id="100354" name="Notes Placeholder 2"/>
          <p:cNvSpPr>
            <a:spLocks noGrp="1"/>
          </p:cNvSpPr>
          <p:nvPr>
            <p:ph type="body" idx="1"/>
          </p:nvPr>
        </p:nvSpPr>
        <p:spPr>
          <a:noFill/>
          <a:ln/>
        </p:spPr>
        <p:txBody>
          <a:bodyPr/>
          <a:lstStyle/>
          <a:p>
            <a:endParaRPr lang="en-US" dirty="0"/>
          </a:p>
        </p:txBody>
      </p:sp>
      <p:sp>
        <p:nvSpPr>
          <p:cNvPr id="100355" name="Slide Number Placeholder 3"/>
          <p:cNvSpPr>
            <a:spLocks noGrp="1"/>
          </p:cNvSpPr>
          <p:nvPr>
            <p:ph type="sldNum" sz="quarter" idx="5"/>
          </p:nvPr>
        </p:nvSpPr>
        <p:spPr>
          <a:noFill/>
        </p:spPr>
        <p:txBody>
          <a:bodyPr/>
          <a:lstStyle/>
          <a:p>
            <a:fld id="{D66BF35B-64F1-4C71-B148-D3FD6BCD3F19}" type="slidenum">
              <a:rPr lang="en-US" smtClean="0">
                <a:latin typeface="Times" pitchFamily="18" charset="0"/>
                <a:ea typeface="ＭＳ Ｐゴシック" pitchFamily="34" charset="-128"/>
              </a:rPr>
              <a:pPr/>
              <a:t>39</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5891888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p:cNvSpPr>
          <p:nvPr>
            <p:ph type="sldImg"/>
          </p:nvPr>
        </p:nvSpPr>
        <p:spPr>
          <a:ln/>
        </p:spPr>
      </p:sp>
      <p:sp>
        <p:nvSpPr>
          <p:cNvPr id="102402" name="Notes Placeholder 2"/>
          <p:cNvSpPr>
            <a:spLocks noGrp="1"/>
          </p:cNvSpPr>
          <p:nvPr>
            <p:ph type="body" idx="1"/>
          </p:nvPr>
        </p:nvSpPr>
        <p:spPr>
          <a:noFill/>
          <a:ln/>
        </p:spPr>
        <p:txBody>
          <a:bodyPr/>
          <a:lstStyle/>
          <a:p>
            <a:endParaRPr lang="en-US" dirty="0"/>
          </a:p>
        </p:txBody>
      </p:sp>
      <p:sp>
        <p:nvSpPr>
          <p:cNvPr id="102403" name="Slide Number Placeholder 3"/>
          <p:cNvSpPr>
            <a:spLocks noGrp="1"/>
          </p:cNvSpPr>
          <p:nvPr>
            <p:ph type="sldNum" sz="quarter" idx="5"/>
          </p:nvPr>
        </p:nvSpPr>
        <p:spPr>
          <a:noFill/>
        </p:spPr>
        <p:txBody>
          <a:bodyPr/>
          <a:lstStyle/>
          <a:p>
            <a:fld id="{47FD5562-1883-4C63-9184-E6AB0A2F0787}" type="slidenum">
              <a:rPr lang="en-US" smtClean="0">
                <a:latin typeface="Times" pitchFamily="18" charset="0"/>
                <a:ea typeface="ＭＳ Ｐゴシック" pitchFamily="34" charset="-128"/>
              </a:rPr>
              <a:pPr/>
              <a:t>40</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6011038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p:cNvSpPr>
          <p:nvPr>
            <p:ph type="sldImg"/>
          </p:nvPr>
        </p:nvSpPr>
        <p:spPr>
          <a:ln/>
        </p:spPr>
      </p:sp>
      <p:sp>
        <p:nvSpPr>
          <p:cNvPr id="104450" name="Notes Placeholder 2"/>
          <p:cNvSpPr>
            <a:spLocks noGrp="1"/>
          </p:cNvSpPr>
          <p:nvPr>
            <p:ph type="body" idx="1"/>
          </p:nvPr>
        </p:nvSpPr>
        <p:spPr>
          <a:noFill/>
          <a:ln/>
        </p:spPr>
        <p:txBody>
          <a:bodyPr/>
          <a:lstStyle/>
          <a:p>
            <a:endParaRPr lang="en-US" dirty="0"/>
          </a:p>
        </p:txBody>
      </p:sp>
      <p:sp>
        <p:nvSpPr>
          <p:cNvPr id="104451" name="Slide Number Placeholder 3"/>
          <p:cNvSpPr>
            <a:spLocks noGrp="1"/>
          </p:cNvSpPr>
          <p:nvPr>
            <p:ph type="sldNum" sz="quarter" idx="5"/>
          </p:nvPr>
        </p:nvSpPr>
        <p:spPr>
          <a:noFill/>
        </p:spPr>
        <p:txBody>
          <a:bodyPr/>
          <a:lstStyle/>
          <a:p>
            <a:fld id="{835C8DC1-3892-49F2-A488-2F4B9AAE1C88}" type="slidenum">
              <a:rPr lang="en-US" smtClean="0">
                <a:latin typeface="Times" pitchFamily="18" charset="0"/>
                <a:ea typeface="ＭＳ Ｐゴシック" pitchFamily="34" charset="-128"/>
              </a:rPr>
              <a:pPr/>
              <a:t>41</a:t>
            </a:fld>
            <a:endParaRPr lang="en-US" dirty="0" smtClean="0">
              <a:latin typeface="Times" pitchFamily="18" charset="0"/>
              <a:ea typeface="ＭＳ Ｐゴシック" pitchFamily="34" charset="-128"/>
            </a:endParaRPr>
          </a:p>
        </p:txBody>
      </p:sp>
    </p:spTree>
    <p:extLst>
      <p:ext uri="{BB962C8B-B14F-4D97-AF65-F5344CB8AC3E}">
        <p14:creationId xmlns:p14="http://schemas.microsoft.com/office/powerpoint/2010/main" val="37384788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a:noFill/>
        </p:spPr>
        <p:txBody>
          <a:bodyPr/>
          <a:lstStyle/>
          <a:p>
            <a:fld id="{FB7C2F78-DEA6-4F0A-8D9C-12AE341D2BB4}" type="slidenum">
              <a:rPr lang="en-US" smtClean="0">
                <a:latin typeface="Times" pitchFamily="18" charset="0"/>
                <a:ea typeface="ＭＳ Ｐゴシック" pitchFamily="34" charset="-128"/>
              </a:rPr>
              <a:pPr/>
              <a:t>42</a:t>
            </a:fld>
            <a:endParaRPr lang="en-US" dirty="0" smtClean="0">
              <a:latin typeface="Times" pitchFamily="18" charset="0"/>
              <a:ea typeface="ＭＳ Ｐゴシック" pitchFamily="34" charset="-128"/>
            </a:endParaRP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3400509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Content Placeholder 3"/>
          <p:cNvSpPr>
            <a:spLocks noGrp="1"/>
          </p:cNvSpPr>
          <p:nvPr>
            <p:ph sz="half" idx="2"/>
          </p:nvPr>
        </p:nvSpPr>
        <p:spPr>
          <a:xfrm>
            <a:off x="4648200" y="1600202"/>
            <a:ext cx="4038600" cy="4525963"/>
          </a:xfrm>
        </p:spPr>
        <p:txBody>
          <a:bodyPr/>
          <a:lstStyle>
            <a:lvl1pPr>
              <a:defRPr sz="3000" baseline="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 name="Date Placeholder 3"/>
          <p:cNvSpPr>
            <a:spLocks noGrp="1"/>
          </p:cNvSpPr>
          <p:nvPr>
            <p:ph type="dt" sz="half" idx="10"/>
          </p:nvPr>
        </p:nvSpPr>
        <p:spPr>
          <a:xfrm>
            <a:off x="457200" y="6356352"/>
            <a:ext cx="2133600" cy="365125"/>
          </a:xfrm>
          <a:prstGeom prst="rect">
            <a:avLst/>
          </a:prstGeom>
        </p:spPr>
        <p:txBody>
          <a:bodyPr/>
          <a:lstStyle>
            <a:lvl1pPr>
              <a:defRPr/>
            </a:lvl1pPr>
          </a:lstStyle>
          <a:p>
            <a:pPr>
              <a:defRPr/>
            </a:pPr>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baseline="0">
                <a:solidFill>
                  <a:srgbClr val="0033CC"/>
                </a:solidFill>
              </a:defRPr>
            </a:lvl1pPr>
          </a:lstStyle>
          <a:p>
            <a:pPr>
              <a:defRPr/>
            </a:pPr>
            <a:r>
              <a:rPr lang="en-US" dirty="0" smtClean="0"/>
              <a:t>Copyright © 2017 Pearson Education, Inc.</a:t>
            </a:r>
            <a:endParaRPr lang="en-US" dirty="0"/>
          </a:p>
        </p:txBody>
      </p:sp>
      <p:sp>
        <p:nvSpPr>
          <p:cNvPr id="7" name="Slide Number Placeholder 5"/>
          <p:cNvSpPr>
            <a:spLocks noGrp="1"/>
          </p:cNvSpPr>
          <p:nvPr>
            <p:ph type="sldNum" sz="quarter" idx="12"/>
          </p:nvPr>
        </p:nvSpPr>
        <p:spPr/>
        <p:txBody>
          <a:bodyPr/>
          <a:lstStyle>
            <a:lvl1pPr>
              <a:defRPr/>
            </a:lvl1pPr>
          </a:lstStyle>
          <a:p>
            <a:pPr fontAlgn="base">
              <a:spcBef>
                <a:spcPct val="0"/>
              </a:spcBef>
              <a:spcAft>
                <a:spcPct val="0"/>
              </a:spcAft>
              <a:defRPr/>
            </a:pPr>
            <a:r>
              <a:rPr lang="en-US" dirty="0" smtClean="0">
                <a:solidFill>
                  <a:prstClr val="black"/>
                </a:solidFill>
              </a:rPr>
              <a:t>1- </a:t>
            </a:r>
            <a:fld id="{3707454D-ADDE-4D7D-B9D2-690347C69ACB}" type="slidenum">
              <a:rPr lang="en-US" smtClean="0">
                <a:solidFill>
                  <a:prstClr val="black"/>
                </a:solidFill>
              </a:rPr>
              <a:pPr fontAlgn="base">
                <a:spcBef>
                  <a:spcPct val="0"/>
                </a:spcBef>
                <a:spcAft>
                  <a:spcPct val="0"/>
                </a:spcAft>
                <a:defRPr/>
              </a:pPr>
              <a:t>‹#›</a:t>
            </a:fld>
            <a:endParaRPr lang="en-US" dirty="0">
              <a:solidFill>
                <a:prstClr val="black"/>
              </a:solidFill>
            </a:endParaRPr>
          </a:p>
        </p:txBody>
      </p:sp>
      <p:pic>
        <p:nvPicPr>
          <p:cNvPr id="8" name="Picture 7"/>
          <p:cNvPicPr>
            <a:picLocks noChangeAspect="1"/>
          </p:cNvPicPr>
          <p:nvPr userDrawn="1"/>
        </p:nvPicPr>
        <p:blipFill>
          <a:blip r:embed="rId2"/>
          <a:stretch>
            <a:fillRect/>
          </a:stretch>
        </p:blipFill>
        <p:spPr>
          <a:xfrm>
            <a:off x="1010782" y="1842183"/>
            <a:ext cx="2647418" cy="4041998"/>
          </a:xfrm>
          <a:prstGeom prst="rect">
            <a:avLst/>
          </a:prstGeom>
        </p:spPr>
      </p:pic>
    </p:spTree>
    <p:extLst>
      <p:ext uri="{BB962C8B-B14F-4D97-AF65-F5344CB8AC3E}">
        <p14:creationId xmlns:p14="http://schemas.microsoft.com/office/powerpoint/2010/main" val="2189559289"/>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2209800"/>
          </a:xfrm>
        </p:spPr>
        <p:txBody>
          <a:bodyPr/>
          <a:lstStyle>
            <a:lvl1pPr>
              <a:defRPr b="1"/>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124200"/>
            <a:ext cx="6400800" cy="2971800"/>
          </a:xfrm>
        </p:spPr>
        <p:txBody>
          <a:bodyPr/>
          <a:lstStyle>
            <a:lvl1pPr marL="0" indent="0" algn="ctr">
              <a:buNone/>
              <a:defRPr b="1" baseline="0">
                <a:solidFill>
                  <a:schemeClr val="accent1">
                    <a:lumMod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dirty="0"/>
            </a:lvl1pPr>
          </a:lstStyle>
          <a:p>
            <a:pPr>
              <a:defRPr/>
            </a:pPr>
            <a:endParaRPr lang="en-US" dirty="0">
              <a:solidFill>
                <a:prstClr val="black">
                  <a:tint val="75000"/>
                </a:prstClr>
              </a:solidFill>
            </a:endParaRPr>
          </a:p>
        </p:txBody>
      </p:sp>
      <p:sp>
        <p:nvSpPr>
          <p:cNvPr id="5" name="Footer Placeholder 4"/>
          <p:cNvSpPr>
            <a:spLocks noGrp="1"/>
          </p:cNvSpPr>
          <p:nvPr>
            <p:ph type="ftr" sz="quarter" idx="11"/>
          </p:nvPr>
        </p:nvSpPr>
        <p:spPr>
          <a:xfrm>
            <a:off x="3124200" y="6356352"/>
            <a:ext cx="3048000" cy="365125"/>
          </a:xfrm>
        </p:spPr>
        <p:txBody>
          <a:bodyPr/>
          <a:lstStyle>
            <a:lvl1pPr>
              <a:defRPr baseline="0" dirty="0" smtClean="0">
                <a:solidFill>
                  <a:srgbClr val="0033CC"/>
                </a:solidFill>
              </a:defRPr>
            </a:lvl1pPr>
          </a:lstStyle>
          <a:p>
            <a:pPr>
              <a:defRPr/>
            </a:pPr>
            <a:r>
              <a:rPr lang="en-US" dirty="0" smtClean="0"/>
              <a:t>Copyright © 2017 Pearson Education, Inc.</a:t>
            </a:r>
            <a:endParaRPr lang="en-US" dirty="0"/>
          </a:p>
        </p:txBody>
      </p:sp>
      <p:sp>
        <p:nvSpPr>
          <p:cNvPr id="6" name="Slide Number Placeholder 5"/>
          <p:cNvSpPr>
            <a:spLocks noGrp="1"/>
          </p:cNvSpPr>
          <p:nvPr>
            <p:ph type="sldNum" sz="quarter" idx="12"/>
          </p:nvPr>
        </p:nvSpPr>
        <p:spPr/>
        <p:txBody>
          <a:bodyPr/>
          <a:lstStyle>
            <a:lvl1pPr>
              <a:defRPr dirty="0"/>
            </a:lvl1pPr>
          </a:lstStyle>
          <a:p>
            <a:pPr fontAlgn="base">
              <a:spcBef>
                <a:spcPct val="0"/>
              </a:spcBef>
              <a:spcAft>
                <a:spcPct val="0"/>
              </a:spcAft>
              <a:defRPr/>
            </a:pPr>
            <a:r>
              <a:rPr lang="en-US" dirty="0" smtClean="0">
                <a:solidFill>
                  <a:prstClr val="black"/>
                </a:solidFill>
              </a:rPr>
              <a:t> Chapter 1- Slide </a:t>
            </a:r>
            <a:fld id="{3707454D-ADDE-4D7D-B9D2-690347C69ACB}" type="slidenum">
              <a:rPr lang="en-US" smtClean="0">
                <a:solidFill>
                  <a:prstClr val="black"/>
                </a:solidFill>
              </a:rPr>
              <a:pPr fontAlgn="base">
                <a:spcBef>
                  <a:spcPct val="0"/>
                </a:spcBef>
                <a:spcAft>
                  <a:spcPct val="0"/>
                </a:spcAft>
                <a:defRPr/>
              </a:pPr>
              <a:t>‹#›</a:t>
            </a:fld>
            <a:endParaRPr lang="en-US" dirty="0">
              <a:solidFill>
                <a:prstClr val="black"/>
              </a:solidFill>
            </a:endParaRPr>
          </a:p>
        </p:txBody>
      </p:sp>
    </p:spTree>
    <p:extLst>
      <p:ext uri="{BB962C8B-B14F-4D97-AF65-F5344CB8AC3E}">
        <p14:creationId xmlns:p14="http://schemas.microsoft.com/office/powerpoint/2010/main" val="1905663926"/>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5289"/>
            <a:ext cx="8229600" cy="1143000"/>
          </a:xfrm>
        </p:spPr>
        <p:txBody>
          <a:bodyPr/>
          <a:lstStyle>
            <a:lvl1pPr>
              <a:defRPr b="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spcBef>
                <a:spcPts val="0"/>
              </a:spcBef>
              <a:defRPr sz="3200" baseline="0"/>
            </a:lvl1pPr>
            <a:lvl2pPr>
              <a:spcBef>
                <a:spcPts val="0"/>
              </a:spcBef>
              <a:defRPr sz="3000" baseline="0"/>
            </a:lvl2pPr>
            <a:lvl3pPr>
              <a:spcBef>
                <a:spcPts val="0"/>
              </a:spcBef>
              <a:defRPr sz="2800" baseline="0"/>
            </a:lvl3pPr>
            <a:lvl4pPr>
              <a:spcBef>
                <a:spcPts val="0"/>
              </a:spcBef>
              <a:defRPr/>
            </a:lvl4pPr>
            <a:lvl5pPr>
              <a:spcBef>
                <a:spcPts val="0"/>
              </a:spcBef>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vl1pPr>
          </a:lstStyle>
          <a:p>
            <a:pPr>
              <a:defRPr/>
            </a:pP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baseline="0">
                <a:solidFill>
                  <a:srgbClr val="0033CC"/>
                </a:solidFill>
              </a:defRPr>
            </a:lvl1pPr>
          </a:lstStyle>
          <a:p>
            <a:pPr>
              <a:defRPr/>
            </a:pPr>
            <a:r>
              <a:rPr lang="en-US" dirty="0" smtClean="0"/>
              <a:t>Copyright © 2017 Pearson Education, Inc.</a:t>
            </a:r>
            <a:endParaRPr lang="en-US" dirty="0"/>
          </a:p>
        </p:txBody>
      </p:sp>
      <p:sp>
        <p:nvSpPr>
          <p:cNvPr id="6" name="Slide Number Placeholder 5"/>
          <p:cNvSpPr>
            <a:spLocks noGrp="1"/>
          </p:cNvSpPr>
          <p:nvPr>
            <p:ph type="sldNum" sz="quarter" idx="12"/>
          </p:nvPr>
        </p:nvSpPr>
        <p:spPr/>
        <p:txBody>
          <a:bodyPr/>
          <a:lstStyle>
            <a:lvl1pPr>
              <a:defRPr/>
            </a:lvl1pPr>
          </a:lstStyle>
          <a:p>
            <a:pPr fontAlgn="base">
              <a:spcBef>
                <a:spcPct val="0"/>
              </a:spcBef>
              <a:spcAft>
                <a:spcPct val="0"/>
              </a:spcAft>
              <a:defRPr/>
            </a:pPr>
            <a:r>
              <a:rPr lang="en-US" dirty="0" smtClean="0">
                <a:solidFill>
                  <a:prstClr val="black"/>
                </a:solidFill>
              </a:rPr>
              <a:t> Chapter 1- Slide </a:t>
            </a:r>
            <a:fld id="{3707454D-ADDE-4D7D-B9D2-690347C69ACB}" type="slidenum">
              <a:rPr lang="en-US" smtClean="0">
                <a:solidFill>
                  <a:prstClr val="black"/>
                </a:solidFill>
              </a:rPr>
              <a:pPr fontAlgn="base">
                <a:spcBef>
                  <a:spcPct val="0"/>
                </a:spcBef>
                <a:spcAft>
                  <a:spcPct val="0"/>
                </a:spcAft>
                <a:defRPr/>
              </a:pPr>
              <a:t>‹#›</a:t>
            </a:fld>
            <a:endParaRPr lang="en-US" dirty="0">
              <a:solidFill>
                <a:prstClr val="black"/>
              </a:solidFill>
            </a:endParaRPr>
          </a:p>
        </p:txBody>
      </p:sp>
    </p:spTree>
    <p:extLst>
      <p:ext uri="{BB962C8B-B14F-4D97-AF65-F5344CB8AC3E}">
        <p14:creationId xmlns:p14="http://schemas.microsoft.com/office/powerpoint/2010/main" val="2618665553"/>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dirty="0"/>
            </a:lvl1pPr>
          </a:lstStyle>
          <a:p>
            <a:pPr>
              <a:defRPr/>
            </a:pPr>
            <a:endParaRPr lang="en-US" dirty="0">
              <a:solidFill>
                <a:prstClr val="black">
                  <a:tint val="75000"/>
                </a:prstClr>
              </a:solidFill>
            </a:endParaRPr>
          </a:p>
        </p:txBody>
      </p:sp>
      <p:sp>
        <p:nvSpPr>
          <p:cNvPr id="5" name="Footer Placeholder 4"/>
          <p:cNvSpPr>
            <a:spLocks noGrp="1"/>
          </p:cNvSpPr>
          <p:nvPr>
            <p:ph type="ftr" sz="quarter" idx="11"/>
          </p:nvPr>
        </p:nvSpPr>
        <p:spPr>
          <a:xfrm>
            <a:off x="3124200" y="6324602"/>
            <a:ext cx="3048000" cy="365125"/>
          </a:xfrm>
        </p:spPr>
        <p:txBody>
          <a:bodyPr/>
          <a:lstStyle>
            <a:lvl1pPr>
              <a:defRPr baseline="0" dirty="0" smtClean="0">
                <a:solidFill>
                  <a:srgbClr val="0033CC"/>
                </a:solidFill>
              </a:defRPr>
            </a:lvl1pPr>
          </a:lstStyle>
          <a:p>
            <a:pPr>
              <a:defRPr/>
            </a:pPr>
            <a:r>
              <a:rPr lang="en-US" dirty="0" smtClean="0"/>
              <a:t>Copyright © 2017 Pearson Education, Inc.</a:t>
            </a:r>
            <a:endParaRPr lang="en-US" dirty="0"/>
          </a:p>
        </p:txBody>
      </p:sp>
      <p:sp>
        <p:nvSpPr>
          <p:cNvPr id="6" name="Slide Number Placeholder 5"/>
          <p:cNvSpPr>
            <a:spLocks noGrp="1"/>
          </p:cNvSpPr>
          <p:nvPr>
            <p:ph type="sldNum" sz="quarter" idx="12"/>
          </p:nvPr>
        </p:nvSpPr>
        <p:spPr/>
        <p:txBody>
          <a:bodyPr/>
          <a:lstStyle>
            <a:lvl1pPr>
              <a:defRPr dirty="0"/>
            </a:lvl1pPr>
          </a:lstStyle>
          <a:p>
            <a:pPr fontAlgn="base">
              <a:spcBef>
                <a:spcPct val="0"/>
              </a:spcBef>
              <a:spcAft>
                <a:spcPct val="0"/>
              </a:spcAft>
              <a:defRPr/>
            </a:pPr>
            <a:r>
              <a:rPr lang="en-US" dirty="0" smtClean="0">
                <a:solidFill>
                  <a:prstClr val="black"/>
                </a:solidFill>
              </a:rPr>
              <a:t> Chapter 1- Slide </a:t>
            </a:r>
            <a:fld id="{3707454D-ADDE-4D7D-B9D2-690347C69ACB}" type="slidenum">
              <a:rPr lang="en-US" smtClean="0">
                <a:solidFill>
                  <a:prstClr val="black"/>
                </a:solidFill>
              </a:rPr>
              <a:pPr fontAlgn="base">
                <a:spcBef>
                  <a:spcPct val="0"/>
                </a:spcBef>
                <a:spcAft>
                  <a:spcPct val="0"/>
                </a:spcAft>
                <a:defRPr/>
              </a:pPr>
              <a:t>‹#›</a:t>
            </a:fld>
            <a:endParaRPr lang="en-US" dirty="0">
              <a:solidFill>
                <a:prstClr val="black"/>
              </a:solidFill>
            </a:endParaRPr>
          </a:p>
        </p:txBody>
      </p:sp>
    </p:spTree>
    <p:extLst>
      <p:ext uri="{BB962C8B-B14F-4D97-AF65-F5344CB8AC3E}">
        <p14:creationId xmlns:p14="http://schemas.microsoft.com/office/powerpoint/2010/main" val="3906664118"/>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Date Placeholder 3"/>
          <p:cNvSpPr>
            <a:spLocks noGrp="1"/>
          </p:cNvSpPr>
          <p:nvPr>
            <p:ph type="dt" sz="half" idx="10"/>
          </p:nvPr>
        </p:nvSpPr>
        <p:spPr>
          <a:xfrm>
            <a:off x="457200" y="6356352"/>
            <a:ext cx="2133600" cy="365125"/>
          </a:xfrm>
          <a:prstGeom prst="rect">
            <a:avLst/>
          </a:prstGeom>
        </p:spPr>
        <p:txBody>
          <a:bodyPr/>
          <a:lstStyle>
            <a:lvl1pPr>
              <a:defRPr/>
            </a:lvl1pPr>
          </a:lstStyle>
          <a:p>
            <a:pPr>
              <a:defRPr/>
            </a:pPr>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baseline="0">
                <a:solidFill>
                  <a:srgbClr val="0033CC"/>
                </a:solidFill>
              </a:defRPr>
            </a:lvl1pPr>
          </a:lstStyle>
          <a:p>
            <a:pPr>
              <a:defRPr/>
            </a:pPr>
            <a:r>
              <a:rPr lang="en-US" dirty="0" smtClean="0"/>
              <a:t>Copyright © 2017 Pearson Education, Inc.</a:t>
            </a:r>
            <a:endParaRPr lang="en-US" dirty="0"/>
          </a:p>
        </p:txBody>
      </p:sp>
      <p:sp>
        <p:nvSpPr>
          <p:cNvPr id="9" name="Slide Number Placeholder 5"/>
          <p:cNvSpPr>
            <a:spLocks noGrp="1"/>
          </p:cNvSpPr>
          <p:nvPr>
            <p:ph type="sldNum" sz="quarter" idx="12"/>
          </p:nvPr>
        </p:nvSpPr>
        <p:spPr/>
        <p:txBody>
          <a:bodyPr/>
          <a:lstStyle>
            <a:lvl1pPr>
              <a:defRPr/>
            </a:lvl1pPr>
          </a:lstStyle>
          <a:p>
            <a:pPr fontAlgn="base">
              <a:spcBef>
                <a:spcPct val="0"/>
              </a:spcBef>
              <a:spcAft>
                <a:spcPct val="0"/>
              </a:spcAft>
              <a:defRPr/>
            </a:pPr>
            <a:r>
              <a:rPr lang="en-US" dirty="0" smtClean="0">
                <a:solidFill>
                  <a:prstClr val="black"/>
                </a:solidFill>
              </a:rPr>
              <a:t> Chapter 1- Slide </a:t>
            </a:r>
            <a:fld id="{3707454D-ADDE-4D7D-B9D2-690347C69ACB}" type="slidenum">
              <a:rPr lang="en-US" smtClean="0">
                <a:solidFill>
                  <a:prstClr val="black"/>
                </a:solidFill>
              </a:rPr>
              <a:pPr fontAlgn="base">
                <a:spcBef>
                  <a:spcPct val="0"/>
                </a:spcBef>
                <a:spcAft>
                  <a:spcPct val="0"/>
                </a:spcAft>
                <a:defRPr/>
              </a:pPr>
              <a:t>‹#›</a:t>
            </a:fld>
            <a:endParaRPr lang="en-US" dirty="0">
              <a:solidFill>
                <a:prstClr val="black"/>
              </a:solidFill>
            </a:endParaRPr>
          </a:p>
        </p:txBody>
      </p:sp>
    </p:spTree>
    <p:extLst>
      <p:ext uri="{BB962C8B-B14F-4D97-AF65-F5344CB8AC3E}">
        <p14:creationId xmlns:p14="http://schemas.microsoft.com/office/powerpoint/2010/main" val="4010471873"/>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3"/>
          <p:cNvSpPr>
            <a:spLocks noGrp="1"/>
          </p:cNvSpPr>
          <p:nvPr>
            <p:ph type="dt" sz="half" idx="10"/>
          </p:nvPr>
        </p:nvSpPr>
        <p:spPr>
          <a:xfrm>
            <a:off x="457200" y="6356352"/>
            <a:ext cx="2133600" cy="365125"/>
          </a:xfrm>
          <a:prstGeom prst="rect">
            <a:avLst/>
          </a:prstGeom>
        </p:spPr>
        <p:txBody>
          <a:bodyPr/>
          <a:lstStyle>
            <a:lvl1pPr>
              <a:defRPr/>
            </a:lvl1pPr>
          </a:lstStyle>
          <a:p>
            <a:pPr>
              <a:defRPr/>
            </a:pPr>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baseline="0">
                <a:solidFill>
                  <a:srgbClr val="0033CC"/>
                </a:solidFill>
              </a:defRPr>
            </a:lvl1pPr>
          </a:lstStyle>
          <a:p>
            <a:pPr>
              <a:defRPr/>
            </a:pPr>
            <a:r>
              <a:rPr lang="en-US" dirty="0" smtClean="0"/>
              <a:t>Copyright © 2017 Pearson Education, Inc.</a:t>
            </a:r>
            <a:endParaRPr lang="en-US" dirty="0"/>
          </a:p>
        </p:txBody>
      </p:sp>
      <p:sp>
        <p:nvSpPr>
          <p:cNvPr id="5" name="Slide Number Placeholder 5"/>
          <p:cNvSpPr>
            <a:spLocks noGrp="1"/>
          </p:cNvSpPr>
          <p:nvPr>
            <p:ph type="sldNum" sz="quarter" idx="12"/>
          </p:nvPr>
        </p:nvSpPr>
        <p:spPr/>
        <p:txBody>
          <a:bodyPr/>
          <a:lstStyle>
            <a:lvl1pPr>
              <a:defRPr/>
            </a:lvl1pPr>
          </a:lstStyle>
          <a:p>
            <a:pPr fontAlgn="base">
              <a:spcBef>
                <a:spcPct val="0"/>
              </a:spcBef>
              <a:spcAft>
                <a:spcPct val="0"/>
              </a:spcAft>
              <a:defRPr/>
            </a:pPr>
            <a:r>
              <a:rPr lang="en-US" dirty="0" smtClean="0">
                <a:solidFill>
                  <a:prstClr val="black"/>
                </a:solidFill>
              </a:rPr>
              <a:t> Chapter 1- Slide </a:t>
            </a:r>
            <a:fld id="{3707454D-ADDE-4D7D-B9D2-690347C69ACB}" type="slidenum">
              <a:rPr lang="en-US" smtClean="0">
                <a:solidFill>
                  <a:prstClr val="black"/>
                </a:solidFill>
              </a:rPr>
              <a:pPr fontAlgn="base">
                <a:spcBef>
                  <a:spcPct val="0"/>
                </a:spcBef>
                <a:spcAft>
                  <a:spcPct val="0"/>
                </a:spcAft>
                <a:defRPr/>
              </a:pPr>
              <a:t>‹#›</a:t>
            </a:fld>
            <a:endParaRPr lang="en-US" dirty="0">
              <a:solidFill>
                <a:prstClr val="black"/>
              </a:solidFill>
            </a:endParaRPr>
          </a:p>
        </p:txBody>
      </p:sp>
    </p:spTree>
    <p:extLst>
      <p:ext uri="{BB962C8B-B14F-4D97-AF65-F5344CB8AC3E}">
        <p14:creationId xmlns:p14="http://schemas.microsoft.com/office/powerpoint/2010/main" val="3693817323"/>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2"/>
            <a:ext cx="2133600" cy="365125"/>
          </a:xfrm>
          <a:prstGeom prst="rect">
            <a:avLst/>
          </a:prstGeom>
        </p:spPr>
        <p:txBody>
          <a:bodyPr/>
          <a:lstStyle>
            <a:lvl1pPr>
              <a:defRPr/>
            </a:lvl1pPr>
          </a:lstStyle>
          <a:p>
            <a:pPr>
              <a:defRPr/>
            </a:pPr>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baseline="0">
                <a:solidFill>
                  <a:srgbClr val="0033CC"/>
                </a:solidFill>
              </a:defRPr>
            </a:lvl1pPr>
          </a:lstStyle>
          <a:p>
            <a:pPr>
              <a:defRPr/>
            </a:pPr>
            <a:r>
              <a:rPr lang="en-US" dirty="0" smtClean="0"/>
              <a:t>Copyright © 2017 Pearson Education, Inc.</a:t>
            </a:r>
            <a:endParaRPr lang="en-US" dirty="0"/>
          </a:p>
        </p:txBody>
      </p:sp>
      <p:sp>
        <p:nvSpPr>
          <p:cNvPr id="4" name="Slide Number Placeholder 5"/>
          <p:cNvSpPr>
            <a:spLocks noGrp="1"/>
          </p:cNvSpPr>
          <p:nvPr>
            <p:ph type="sldNum" sz="quarter" idx="12"/>
          </p:nvPr>
        </p:nvSpPr>
        <p:spPr/>
        <p:txBody>
          <a:bodyPr/>
          <a:lstStyle>
            <a:lvl1pPr>
              <a:defRPr/>
            </a:lvl1pPr>
          </a:lstStyle>
          <a:p>
            <a:pPr fontAlgn="base">
              <a:spcBef>
                <a:spcPct val="0"/>
              </a:spcBef>
              <a:spcAft>
                <a:spcPct val="0"/>
              </a:spcAft>
              <a:defRPr/>
            </a:pPr>
            <a:r>
              <a:rPr lang="en-US" dirty="0" smtClean="0">
                <a:solidFill>
                  <a:prstClr val="black"/>
                </a:solidFill>
              </a:rPr>
              <a:t> Chapter 1- Slide </a:t>
            </a:r>
            <a:fld id="{3707454D-ADDE-4D7D-B9D2-690347C69ACB}" type="slidenum">
              <a:rPr lang="en-US" smtClean="0">
                <a:solidFill>
                  <a:prstClr val="black"/>
                </a:solidFill>
              </a:rPr>
              <a:pPr fontAlgn="base">
                <a:spcBef>
                  <a:spcPct val="0"/>
                </a:spcBef>
                <a:spcAft>
                  <a:spcPct val="0"/>
                </a:spcAft>
                <a:defRPr/>
              </a:pPr>
              <a:t>‹#›</a:t>
            </a:fld>
            <a:endParaRPr lang="en-US" dirty="0">
              <a:solidFill>
                <a:prstClr val="black"/>
              </a:solidFill>
            </a:endParaRPr>
          </a:p>
        </p:txBody>
      </p:sp>
    </p:spTree>
    <p:extLst>
      <p:ext uri="{BB962C8B-B14F-4D97-AF65-F5344CB8AC3E}">
        <p14:creationId xmlns:p14="http://schemas.microsoft.com/office/powerpoint/2010/main" val="4127191326"/>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3"/>
          <p:cNvSpPr>
            <a:spLocks noGrp="1"/>
          </p:cNvSpPr>
          <p:nvPr>
            <p:ph type="dt" sz="half" idx="10"/>
          </p:nvPr>
        </p:nvSpPr>
        <p:spPr>
          <a:xfrm>
            <a:off x="457200" y="6356352"/>
            <a:ext cx="2133600" cy="365125"/>
          </a:xfrm>
          <a:prstGeom prst="rect">
            <a:avLst/>
          </a:prstGeom>
        </p:spPr>
        <p:txBody>
          <a:bodyPr/>
          <a:lstStyle>
            <a:lvl1pPr>
              <a:defRPr/>
            </a:lvl1pPr>
          </a:lstStyle>
          <a:p>
            <a:pPr>
              <a:defRPr/>
            </a:pPr>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baseline="0">
                <a:solidFill>
                  <a:srgbClr val="0033CC"/>
                </a:solidFill>
              </a:defRPr>
            </a:lvl1pPr>
          </a:lstStyle>
          <a:p>
            <a:pPr>
              <a:defRPr/>
            </a:pPr>
            <a:r>
              <a:rPr lang="en-US" dirty="0" smtClean="0"/>
              <a:t>Copyright © 2017 Pearson Education, Inc.</a:t>
            </a:r>
            <a:endParaRPr lang="en-US" dirty="0"/>
          </a:p>
        </p:txBody>
      </p:sp>
      <p:sp>
        <p:nvSpPr>
          <p:cNvPr id="7" name="Slide Number Placeholder 5"/>
          <p:cNvSpPr>
            <a:spLocks noGrp="1"/>
          </p:cNvSpPr>
          <p:nvPr>
            <p:ph type="sldNum" sz="quarter" idx="12"/>
          </p:nvPr>
        </p:nvSpPr>
        <p:spPr/>
        <p:txBody>
          <a:bodyPr/>
          <a:lstStyle>
            <a:lvl1pPr>
              <a:defRPr/>
            </a:lvl1pPr>
          </a:lstStyle>
          <a:p>
            <a:pPr fontAlgn="base">
              <a:spcBef>
                <a:spcPct val="0"/>
              </a:spcBef>
              <a:spcAft>
                <a:spcPct val="0"/>
              </a:spcAft>
              <a:defRPr/>
            </a:pPr>
            <a:r>
              <a:rPr lang="en-US" dirty="0" smtClean="0">
                <a:solidFill>
                  <a:prstClr val="black"/>
                </a:solidFill>
              </a:rPr>
              <a:t> Chapter 1- Slide </a:t>
            </a:r>
            <a:fld id="{3707454D-ADDE-4D7D-B9D2-690347C69ACB}" type="slidenum">
              <a:rPr lang="en-US" smtClean="0">
                <a:solidFill>
                  <a:prstClr val="black"/>
                </a:solidFill>
              </a:rPr>
              <a:pPr fontAlgn="base">
                <a:spcBef>
                  <a:spcPct val="0"/>
                </a:spcBef>
                <a:spcAft>
                  <a:spcPct val="0"/>
                </a:spcAft>
                <a:defRPr/>
              </a:pPr>
              <a:t>‹#›</a:t>
            </a:fld>
            <a:endParaRPr lang="en-US" dirty="0">
              <a:solidFill>
                <a:prstClr val="black"/>
              </a:solidFill>
            </a:endParaRPr>
          </a:p>
        </p:txBody>
      </p:sp>
    </p:spTree>
    <p:extLst>
      <p:ext uri="{BB962C8B-B14F-4D97-AF65-F5344CB8AC3E}">
        <p14:creationId xmlns:p14="http://schemas.microsoft.com/office/powerpoint/2010/main" val="1946249673"/>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dirty="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3"/>
          <p:cNvSpPr>
            <a:spLocks noGrp="1"/>
          </p:cNvSpPr>
          <p:nvPr>
            <p:ph type="dt" sz="half" idx="10"/>
          </p:nvPr>
        </p:nvSpPr>
        <p:spPr>
          <a:xfrm>
            <a:off x="457200" y="6356352"/>
            <a:ext cx="2133600" cy="365125"/>
          </a:xfrm>
          <a:prstGeom prst="rect">
            <a:avLst/>
          </a:prstGeom>
        </p:spPr>
        <p:txBody>
          <a:bodyPr/>
          <a:lstStyle>
            <a:lvl1pPr>
              <a:defRPr/>
            </a:lvl1pPr>
          </a:lstStyle>
          <a:p>
            <a:pPr>
              <a:defRPr/>
            </a:pPr>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baseline="0">
                <a:solidFill>
                  <a:srgbClr val="0033CC"/>
                </a:solidFill>
              </a:defRPr>
            </a:lvl1pPr>
          </a:lstStyle>
          <a:p>
            <a:pPr>
              <a:defRPr/>
            </a:pPr>
            <a:r>
              <a:rPr lang="en-US" dirty="0" smtClean="0"/>
              <a:t>Copyright © 2017 Pearson Education, Inc.</a:t>
            </a:r>
            <a:endParaRPr lang="en-US" dirty="0"/>
          </a:p>
        </p:txBody>
      </p:sp>
      <p:sp>
        <p:nvSpPr>
          <p:cNvPr id="7" name="Slide Number Placeholder 5"/>
          <p:cNvSpPr>
            <a:spLocks noGrp="1"/>
          </p:cNvSpPr>
          <p:nvPr>
            <p:ph type="sldNum" sz="quarter" idx="12"/>
          </p:nvPr>
        </p:nvSpPr>
        <p:spPr/>
        <p:txBody>
          <a:bodyPr/>
          <a:lstStyle>
            <a:lvl1pPr>
              <a:defRPr/>
            </a:lvl1pPr>
          </a:lstStyle>
          <a:p>
            <a:pPr fontAlgn="base">
              <a:spcBef>
                <a:spcPct val="0"/>
              </a:spcBef>
              <a:spcAft>
                <a:spcPct val="0"/>
              </a:spcAft>
              <a:defRPr/>
            </a:pPr>
            <a:r>
              <a:rPr lang="en-US" dirty="0" smtClean="0">
                <a:solidFill>
                  <a:prstClr val="black"/>
                </a:solidFill>
              </a:rPr>
              <a:t> Chapter 1- Slide </a:t>
            </a:r>
            <a:fld id="{3707454D-ADDE-4D7D-B9D2-690347C69ACB}" type="slidenum">
              <a:rPr lang="en-US" smtClean="0">
                <a:solidFill>
                  <a:prstClr val="black"/>
                </a:solidFill>
              </a:rPr>
              <a:pPr fontAlgn="base">
                <a:spcBef>
                  <a:spcPct val="0"/>
                </a:spcBef>
                <a:spcAft>
                  <a:spcPct val="0"/>
                </a:spcAft>
                <a:defRPr/>
              </a:pPr>
              <a:t>‹#›</a:t>
            </a:fld>
            <a:endParaRPr lang="en-US" dirty="0">
              <a:solidFill>
                <a:prstClr val="black"/>
              </a:solidFill>
            </a:endParaRPr>
          </a:p>
        </p:txBody>
      </p:sp>
    </p:spTree>
    <p:extLst>
      <p:ext uri="{BB962C8B-B14F-4D97-AF65-F5344CB8AC3E}">
        <p14:creationId xmlns:p14="http://schemas.microsoft.com/office/powerpoint/2010/main" val="369772405"/>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vmlDrawing" Target="../drawings/vmlDrawing1.vml"/><Relationship Id="rId12" Type="http://schemas.openxmlformats.org/officeDocument/2006/relationships/package" Target="../embeddings/Microsoft_Word_Document1.docx"/><Relationship Id="rId13" Type="http://schemas.openxmlformats.org/officeDocument/2006/relationships/image" Target="../media/image1.e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47000"/>
          </a:schemeClr>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7" name="Text Placeholder 2"/>
          <p:cNvSpPr>
            <a:spLocks noGrp="1"/>
          </p:cNvSpPr>
          <p:nvPr>
            <p:ph type="body" idx="1"/>
          </p:nvPr>
        </p:nvSpPr>
        <p:spPr bwMode="auto">
          <a:xfrm>
            <a:off x="457200" y="1600202"/>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 name="Footer Placeholder 4"/>
          <p:cNvSpPr>
            <a:spLocks noGrp="1"/>
          </p:cNvSpPr>
          <p:nvPr>
            <p:ph type="ftr" sz="quarter" idx="3"/>
          </p:nvPr>
        </p:nvSpPr>
        <p:spPr>
          <a:xfrm>
            <a:off x="2971800" y="6356352"/>
            <a:ext cx="3048000" cy="365125"/>
          </a:xfrm>
          <a:prstGeom prst="rect">
            <a:avLst/>
          </a:prstGeom>
        </p:spPr>
        <p:txBody>
          <a:bodyPr vert="horz" wrap="square" lIns="91440" tIns="45720" rIns="91440" bIns="45720" numCol="1" anchor="ctr" anchorCtr="0" compatLnSpc="1">
            <a:prstTxWarp prst="textNoShape">
              <a:avLst/>
            </a:prstTxWarp>
          </a:bodyPr>
          <a:lstStyle>
            <a:lvl1pPr algn="ctr" eaLnBrk="0" hangingPunct="0">
              <a:defRPr sz="1050" baseline="0" dirty="0" smtClean="0">
                <a:solidFill>
                  <a:srgbClr val="0033CC"/>
                </a:solidFill>
                <a:latin typeface="Arial" charset="0"/>
                <a:ea typeface="MS PGothic" charset="0"/>
                <a:cs typeface="Arial" charset="0"/>
              </a:defRPr>
            </a:lvl1pPr>
          </a:lstStyle>
          <a:p>
            <a:pPr fontAlgn="base">
              <a:spcBef>
                <a:spcPct val="0"/>
              </a:spcBef>
              <a:spcAft>
                <a:spcPct val="0"/>
              </a:spcAft>
              <a:defRPr/>
            </a:pPr>
            <a:r>
              <a:rPr lang="en-US" dirty="0" smtClean="0"/>
              <a:t>Copyright © 2017 Pearson Education, Inc.</a:t>
            </a:r>
            <a:endParaRPr lang="en-US" dirty="0"/>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wrap="square" lIns="91440" tIns="45720" rIns="91440" bIns="45720" numCol="1" anchor="ctr" anchorCtr="0" compatLnSpc="1">
            <a:prstTxWarp prst="textNoShape">
              <a:avLst/>
            </a:prstTxWarp>
          </a:bodyPr>
          <a:lstStyle>
            <a:lvl1pPr algn="r" eaLnBrk="0" hangingPunct="0">
              <a:defRPr sz="1050" baseline="0" dirty="0">
                <a:solidFill>
                  <a:srgbClr val="0033CC"/>
                </a:solidFill>
                <a:latin typeface="Arial" charset="0"/>
                <a:ea typeface="MS PGothic" charset="0"/>
                <a:cs typeface="Arial" charset="0"/>
              </a:defRPr>
            </a:lvl1pPr>
          </a:lstStyle>
          <a:p>
            <a:pPr fontAlgn="base">
              <a:spcBef>
                <a:spcPct val="0"/>
              </a:spcBef>
              <a:spcAft>
                <a:spcPct val="0"/>
              </a:spcAft>
              <a:defRPr/>
            </a:pPr>
            <a:r>
              <a:rPr lang="en-US" dirty="0" smtClean="0"/>
              <a:t> Chapter 1- Slide </a:t>
            </a:r>
            <a:fld id="{3707454D-ADDE-4D7D-B9D2-690347C69ACB}" type="slidenum">
              <a:rPr lang="en-US" smtClean="0"/>
              <a:pPr fontAlgn="base">
                <a:spcBef>
                  <a:spcPct val="0"/>
                </a:spcBef>
                <a:spcAft>
                  <a:spcPct val="0"/>
                </a:spcAft>
                <a:defRPr/>
              </a:pPr>
              <a:t>‹#›</a:t>
            </a:fld>
            <a:endParaRPr lang="en-US" dirty="0"/>
          </a:p>
        </p:txBody>
      </p:sp>
      <p:graphicFrame>
        <p:nvGraphicFramePr>
          <p:cNvPr id="2" name="Object 1"/>
          <p:cNvGraphicFramePr>
            <a:graphicFrameLocks noChangeAspect="1"/>
          </p:cNvGraphicFramePr>
          <p:nvPr userDrawn="1">
            <p:extLst>
              <p:ext uri="{D42A27DB-BD31-4B8C-83A1-F6EECF244321}">
                <p14:modId xmlns:p14="http://schemas.microsoft.com/office/powerpoint/2010/main" val="813338376"/>
              </p:ext>
            </p:extLst>
          </p:nvPr>
        </p:nvGraphicFramePr>
        <p:xfrm>
          <a:off x="-25400" y="0"/>
          <a:ext cx="7159625" cy="4778375"/>
        </p:xfrm>
        <a:graphic>
          <a:graphicData uri="http://schemas.openxmlformats.org/presentationml/2006/ole">
            <mc:AlternateContent xmlns:mc="http://schemas.openxmlformats.org/markup-compatibility/2006">
              <mc:Choice xmlns:v="urn:schemas-microsoft-com:vml" Requires="v">
                <p:oleObj spid="_x0000_s1043" name="Document" r:id="rId12" imgW="6099262" imgH="4063040" progId="Word.Document.12">
                  <p:embed/>
                </p:oleObj>
              </mc:Choice>
              <mc:Fallback>
                <p:oleObj name="Document" r:id="rId12" imgW="6099262" imgH="4063040" progId="Word.Document.12">
                  <p:embed/>
                  <p:pic>
                    <p:nvPicPr>
                      <p:cNvPr id="0" name=""/>
                      <p:cNvPicPr/>
                      <p:nvPr/>
                    </p:nvPicPr>
                    <p:blipFill>
                      <a:blip r:embed="rId13"/>
                      <a:stretch>
                        <a:fillRect/>
                      </a:stretch>
                    </p:blipFill>
                    <p:spPr>
                      <a:xfrm>
                        <a:off x="-25400" y="0"/>
                        <a:ext cx="7159625" cy="4778375"/>
                      </a:xfrm>
                      <a:prstGeom prst="rect">
                        <a:avLst/>
                      </a:prstGeom>
                    </p:spPr>
                  </p:pic>
                </p:oleObj>
              </mc:Fallback>
            </mc:AlternateContent>
          </a:graphicData>
        </a:graphic>
      </p:graphicFrame>
    </p:spTree>
    <p:extLst>
      <p:ext uri="{BB962C8B-B14F-4D97-AF65-F5344CB8AC3E}">
        <p14:creationId xmlns:p14="http://schemas.microsoft.com/office/powerpoint/2010/main" val="1992374112"/>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Lst>
  <p:timing>
    <p:tnLst>
      <p:par>
        <p:cTn xmlns:p14="http://schemas.microsoft.com/office/powerpoint/2010/main" id="1" dur="indefinite" restart="never" nodeType="tmRoot"/>
      </p:par>
    </p:tnLst>
  </p:timing>
  <p:hf hdr="0" dt="0"/>
  <p:txStyles>
    <p:titleStyle>
      <a:lvl1pPr algn="ctr" defTabSz="342900" rtl="0" eaLnBrk="0" fontAlgn="base" hangingPunct="0">
        <a:spcBef>
          <a:spcPct val="0"/>
        </a:spcBef>
        <a:spcAft>
          <a:spcPct val="0"/>
        </a:spcAft>
        <a:defRPr sz="3400" kern="1200" baseline="0">
          <a:solidFill>
            <a:srgbClr val="004EC0"/>
          </a:solidFill>
          <a:latin typeface="Arial"/>
          <a:ea typeface="ＭＳ Ｐゴシック" pitchFamily="-111" charset="-128"/>
          <a:cs typeface="Arial"/>
        </a:defRPr>
      </a:lvl1pPr>
      <a:lvl2pPr algn="ctr" defTabSz="342900" rtl="0" eaLnBrk="0" fontAlgn="base" hangingPunct="0">
        <a:spcBef>
          <a:spcPct val="0"/>
        </a:spcBef>
        <a:spcAft>
          <a:spcPct val="0"/>
        </a:spcAft>
        <a:defRPr sz="3300">
          <a:solidFill>
            <a:schemeClr val="tx1"/>
          </a:solidFill>
          <a:latin typeface="Arial" charset="0"/>
          <a:ea typeface="ＭＳ Ｐゴシック" pitchFamily="-111" charset="-128"/>
          <a:cs typeface="Arial" pitchFamily="34" charset="0"/>
        </a:defRPr>
      </a:lvl2pPr>
      <a:lvl3pPr algn="ctr" defTabSz="342900" rtl="0" eaLnBrk="0" fontAlgn="base" hangingPunct="0">
        <a:spcBef>
          <a:spcPct val="0"/>
        </a:spcBef>
        <a:spcAft>
          <a:spcPct val="0"/>
        </a:spcAft>
        <a:defRPr sz="3300">
          <a:solidFill>
            <a:schemeClr val="tx1"/>
          </a:solidFill>
          <a:latin typeface="Arial" charset="0"/>
          <a:ea typeface="ＭＳ Ｐゴシック" pitchFamily="-111" charset="-128"/>
          <a:cs typeface="Arial" pitchFamily="34" charset="0"/>
        </a:defRPr>
      </a:lvl3pPr>
      <a:lvl4pPr algn="ctr" defTabSz="342900" rtl="0" eaLnBrk="0" fontAlgn="base" hangingPunct="0">
        <a:spcBef>
          <a:spcPct val="0"/>
        </a:spcBef>
        <a:spcAft>
          <a:spcPct val="0"/>
        </a:spcAft>
        <a:defRPr sz="3300">
          <a:solidFill>
            <a:schemeClr val="tx1"/>
          </a:solidFill>
          <a:latin typeface="Arial" charset="0"/>
          <a:ea typeface="ＭＳ Ｐゴシック" pitchFamily="-111" charset="-128"/>
          <a:cs typeface="Arial" pitchFamily="34" charset="0"/>
        </a:defRPr>
      </a:lvl4pPr>
      <a:lvl5pPr algn="ctr" defTabSz="342900" rtl="0" eaLnBrk="0" fontAlgn="base" hangingPunct="0">
        <a:spcBef>
          <a:spcPct val="0"/>
        </a:spcBef>
        <a:spcAft>
          <a:spcPct val="0"/>
        </a:spcAft>
        <a:defRPr sz="3300">
          <a:solidFill>
            <a:schemeClr val="tx1"/>
          </a:solidFill>
          <a:latin typeface="Arial" charset="0"/>
          <a:ea typeface="ＭＳ Ｐゴシック" pitchFamily="-111" charset="-128"/>
          <a:cs typeface="Arial" pitchFamily="34" charset="0"/>
        </a:defRPr>
      </a:lvl5pPr>
      <a:lvl6pPr marL="342900" algn="ctr" defTabSz="342900" rtl="0" eaLnBrk="1" fontAlgn="base" hangingPunct="1">
        <a:spcBef>
          <a:spcPct val="0"/>
        </a:spcBef>
        <a:spcAft>
          <a:spcPct val="0"/>
        </a:spcAft>
        <a:defRPr sz="3300">
          <a:solidFill>
            <a:schemeClr val="tx1"/>
          </a:solidFill>
          <a:latin typeface="Arial" charset="0"/>
          <a:ea typeface="ＭＳ Ｐゴシック" charset="0"/>
        </a:defRPr>
      </a:lvl6pPr>
      <a:lvl7pPr marL="685800" algn="ctr" defTabSz="342900" rtl="0" eaLnBrk="1" fontAlgn="base" hangingPunct="1">
        <a:spcBef>
          <a:spcPct val="0"/>
        </a:spcBef>
        <a:spcAft>
          <a:spcPct val="0"/>
        </a:spcAft>
        <a:defRPr sz="3300">
          <a:solidFill>
            <a:schemeClr val="tx1"/>
          </a:solidFill>
          <a:latin typeface="Arial" charset="0"/>
          <a:ea typeface="ＭＳ Ｐゴシック" charset="0"/>
        </a:defRPr>
      </a:lvl7pPr>
      <a:lvl8pPr marL="1028700" algn="ctr" defTabSz="342900" rtl="0" eaLnBrk="1" fontAlgn="base" hangingPunct="1">
        <a:spcBef>
          <a:spcPct val="0"/>
        </a:spcBef>
        <a:spcAft>
          <a:spcPct val="0"/>
        </a:spcAft>
        <a:defRPr sz="3300">
          <a:solidFill>
            <a:schemeClr val="tx1"/>
          </a:solidFill>
          <a:latin typeface="Arial" charset="0"/>
          <a:ea typeface="ＭＳ Ｐゴシック" charset="0"/>
        </a:defRPr>
      </a:lvl8pPr>
      <a:lvl9pPr marL="1371600" algn="ctr" defTabSz="342900" rtl="0" eaLnBrk="1" fontAlgn="base" hangingPunct="1">
        <a:spcBef>
          <a:spcPct val="0"/>
        </a:spcBef>
        <a:spcAft>
          <a:spcPct val="0"/>
        </a:spcAft>
        <a:defRPr sz="3300">
          <a:solidFill>
            <a:schemeClr val="tx1"/>
          </a:solidFill>
          <a:latin typeface="Arial" charset="0"/>
          <a:ea typeface="ＭＳ Ｐゴシック" charset="0"/>
        </a:defRPr>
      </a:lvl9pPr>
    </p:titleStyle>
    <p:bodyStyle>
      <a:lvl1pPr marL="257175" indent="-257175" algn="l" defTabSz="342900" rtl="0" eaLnBrk="0" fontAlgn="base" hangingPunct="0">
        <a:spcBef>
          <a:spcPct val="20000"/>
        </a:spcBef>
        <a:spcAft>
          <a:spcPct val="0"/>
        </a:spcAft>
        <a:buClr>
          <a:srgbClr val="0033CC"/>
        </a:buClr>
        <a:buFont typeface="Wingdings" panose="05000000000000000000" pitchFamily="2" charset="2"/>
        <a:buChar char="Ø"/>
        <a:defRPr sz="3200" kern="1200" baseline="0">
          <a:solidFill>
            <a:schemeClr val="accent1">
              <a:lumMod val="50000"/>
            </a:schemeClr>
          </a:solidFill>
          <a:latin typeface="Arial"/>
          <a:ea typeface="ＭＳ Ｐゴシック" pitchFamily="-111" charset="-128"/>
          <a:cs typeface="Arial"/>
        </a:defRPr>
      </a:lvl1pPr>
      <a:lvl2pPr marL="557213" indent="-214313" algn="l" defTabSz="342900" rtl="0" eaLnBrk="0" fontAlgn="base" hangingPunct="0">
        <a:spcBef>
          <a:spcPct val="20000"/>
        </a:spcBef>
        <a:spcAft>
          <a:spcPct val="0"/>
        </a:spcAft>
        <a:buClr>
          <a:srgbClr val="0033CC"/>
        </a:buClr>
        <a:buSzPct val="100000"/>
        <a:buFont typeface="Wingdings" panose="05000000000000000000" pitchFamily="2" charset="2"/>
        <a:buChar char="§"/>
        <a:defRPr sz="2800" kern="1200" baseline="0">
          <a:solidFill>
            <a:schemeClr val="accent1">
              <a:lumMod val="50000"/>
            </a:schemeClr>
          </a:solidFill>
          <a:latin typeface="Arial"/>
          <a:ea typeface="ＭＳ Ｐゴシック" pitchFamily="-111" charset="-128"/>
          <a:cs typeface="Arial"/>
        </a:defRPr>
      </a:lvl2pPr>
      <a:lvl3pPr marL="857250" indent="-171450" algn="l" defTabSz="342900" rtl="0" eaLnBrk="0" fontAlgn="base" hangingPunct="0">
        <a:spcBef>
          <a:spcPct val="20000"/>
        </a:spcBef>
        <a:spcAft>
          <a:spcPct val="0"/>
        </a:spcAft>
        <a:buClr>
          <a:srgbClr val="0033CC"/>
        </a:buClr>
        <a:buSzPct val="100000"/>
        <a:buFont typeface="Arial" panose="020B0604020202020204" pitchFamily="34" charset="0"/>
        <a:buChar char="•"/>
        <a:defRPr sz="2400" kern="1200" baseline="0">
          <a:solidFill>
            <a:schemeClr val="accent1">
              <a:lumMod val="50000"/>
            </a:schemeClr>
          </a:solidFill>
          <a:latin typeface="Arial"/>
          <a:ea typeface="ＭＳ Ｐゴシック" pitchFamily="-111" charset="-128"/>
          <a:cs typeface="Arial"/>
        </a:defRPr>
      </a:lvl3pPr>
      <a:lvl4pPr marL="1200150" indent="-171450" algn="l" defTabSz="342900" rtl="0" eaLnBrk="0" fontAlgn="base" hangingPunct="0">
        <a:spcBef>
          <a:spcPct val="20000"/>
        </a:spcBef>
        <a:spcAft>
          <a:spcPct val="0"/>
        </a:spcAft>
        <a:buClr>
          <a:srgbClr val="0033CC"/>
        </a:buClr>
        <a:buSzPct val="100000"/>
        <a:buFont typeface="Arial" charset="0"/>
        <a:buChar char="–"/>
        <a:defRPr sz="1800" kern="1200" baseline="0">
          <a:solidFill>
            <a:schemeClr val="accent1">
              <a:lumMod val="50000"/>
            </a:schemeClr>
          </a:solidFill>
          <a:latin typeface="Arial"/>
          <a:ea typeface="ＭＳ Ｐゴシック" pitchFamily="-111" charset="-128"/>
          <a:cs typeface="Arial"/>
        </a:defRPr>
      </a:lvl4pPr>
      <a:lvl5pPr marL="1371600" indent="0" algn="l" defTabSz="342900" rtl="0" eaLnBrk="0" fontAlgn="base" hangingPunct="0">
        <a:spcBef>
          <a:spcPct val="20000"/>
        </a:spcBef>
        <a:spcAft>
          <a:spcPct val="0"/>
        </a:spcAft>
        <a:buFontTx/>
        <a:buNone/>
        <a:defRPr sz="1500" kern="1200">
          <a:solidFill>
            <a:schemeClr val="tx1"/>
          </a:solidFill>
          <a:latin typeface="Arial"/>
          <a:ea typeface="ＭＳ Ｐゴシック" pitchFamily="-111" charset="-128"/>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2.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file:///\\localhost\\cid\3287383400_2177562" TargetMode="External"/><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1" name="Title 1"/>
          <p:cNvSpPr>
            <a:spLocks noGrp="1"/>
          </p:cNvSpPr>
          <p:nvPr>
            <p:ph type="ctrTitle"/>
          </p:nvPr>
        </p:nvSpPr>
        <p:spPr/>
        <p:txBody>
          <a:bodyPr/>
          <a:lstStyle/>
          <a:p>
            <a:pPr eaLnBrk="1" hangingPunct="1"/>
            <a:r>
              <a:rPr lang="en-US" dirty="0" smtClean="0">
                <a:latin typeface="Arial" charset="0"/>
                <a:cs typeface="Arial" charset="0"/>
              </a:rPr>
              <a:t> </a:t>
            </a:r>
          </a:p>
        </p:txBody>
      </p:sp>
      <p:sp>
        <p:nvSpPr>
          <p:cNvPr id="3" name="Subtitle 2"/>
          <p:cNvSpPr>
            <a:spLocks noGrp="1"/>
          </p:cNvSpPr>
          <p:nvPr>
            <p:ph type="subTitle" idx="1"/>
          </p:nvPr>
        </p:nvSpPr>
        <p:spPr>
          <a:xfrm>
            <a:off x="4267200" y="2362200"/>
            <a:ext cx="4572000" cy="2971800"/>
          </a:xfrm>
        </p:spPr>
        <p:txBody>
          <a:bodyPr rtlCol="0">
            <a:normAutofit/>
          </a:bodyPr>
          <a:lstStyle/>
          <a:p>
            <a:pPr algn="l" eaLnBrk="1" fontAlgn="auto" hangingPunct="1">
              <a:spcAft>
                <a:spcPts val="0"/>
              </a:spcAft>
              <a:buFont typeface="Arial"/>
              <a:buNone/>
              <a:defRPr/>
            </a:pPr>
            <a:r>
              <a:rPr lang="en-US" dirty="0" smtClean="0">
                <a:ea typeface="+mn-ea"/>
              </a:rPr>
              <a:t>Chapter 6:</a:t>
            </a:r>
          </a:p>
          <a:p>
            <a:pPr algn="l" eaLnBrk="1" fontAlgn="auto" hangingPunct="1">
              <a:spcAft>
                <a:spcPts val="0"/>
              </a:spcAft>
              <a:buFont typeface="Arial"/>
              <a:buNone/>
              <a:defRPr/>
            </a:pPr>
            <a:r>
              <a:rPr lang="en-US" dirty="0" smtClean="0">
                <a:ea typeface="+mn-ea"/>
              </a:rPr>
              <a:t>Building Internally Consistent Compensation Systems</a:t>
            </a:r>
          </a:p>
        </p:txBody>
      </p:sp>
      <p:sp>
        <p:nvSpPr>
          <p:cNvPr id="15363" name="Footer Placeholder 4"/>
          <p:cNvSpPr>
            <a:spLocks noGrp="1"/>
          </p:cNvSpPr>
          <p:nvPr>
            <p:ph type="ftr" sz="quarter" idx="11"/>
          </p:nvPr>
        </p:nvSpPr>
        <p:spPr bwMode="auto">
          <a:noFill/>
          <a:ln>
            <a:miter lim="800000"/>
            <a:headEnd/>
            <a:tailEnd/>
          </a:ln>
        </p:spPr>
        <p:txBody>
          <a:bodyPr/>
          <a:lstStyle/>
          <a:p>
            <a:r>
              <a:rPr lang="en-US" dirty="0">
                <a:ea typeface="ＭＳ Ｐゴシック" pitchFamily="-111" charset="-128"/>
              </a:rPr>
              <a:t>Copyright © 2017 Pearson Education, Inc.</a:t>
            </a:r>
          </a:p>
        </p:txBody>
      </p:sp>
      <p:sp>
        <p:nvSpPr>
          <p:cNvPr id="15364"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111" charset="-128"/>
              </a:rPr>
              <a:t>6-</a:t>
            </a:r>
            <a:fld id="{4F375E7B-9482-482A-84CE-E00A794B3ED6}" type="slidenum">
              <a:rPr lang="en-US" smtClean="0">
                <a:ea typeface="ＭＳ Ｐゴシック" pitchFamily="-111" charset="-128"/>
              </a:rPr>
              <a:pPr/>
              <a:t>1</a:t>
            </a:fld>
            <a:endParaRPr lang="en-US" dirty="0" smtClean="0">
              <a:ea typeface="ＭＳ Ｐゴシック" pitchFamily="-111" charset="-128"/>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309" y="1257300"/>
            <a:ext cx="3505200" cy="4016376"/>
          </a:xfrm>
          <a:prstGeom prst="rect">
            <a:avLst/>
          </a:prstGeom>
          <a:ln>
            <a:solidFill>
              <a:schemeClr val="tx1"/>
            </a:solidFill>
          </a:ln>
        </p:spPr>
      </p:pic>
    </p:spTree>
    <p:extLst>
      <p:ext uri="{BB962C8B-B14F-4D97-AF65-F5344CB8AC3E}">
        <p14:creationId xmlns:p14="http://schemas.microsoft.com/office/powerpoint/2010/main" val="303273177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pPr eaLnBrk="1" hangingPunct="1"/>
            <a:r>
              <a:rPr lang="en-US" dirty="0" smtClean="0">
                <a:latin typeface="Arial" charset="0"/>
                <a:cs typeface="Arial" charset="0"/>
              </a:rPr>
              <a:t>Learning Objectives</a:t>
            </a:r>
          </a:p>
        </p:txBody>
      </p:sp>
      <p:sp>
        <p:nvSpPr>
          <p:cNvPr id="17410" name="Content Placeholder 2"/>
          <p:cNvSpPr>
            <a:spLocks noGrp="1"/>
          </p:cNvSpPr>
          <p:nvPr>
            <p:ph idx="1"/>
          </p:nvPr>
        </p:nvSpPr>
        <p:spPr/>
        <p:txBody>
          <a:bodyPr anchor="ctr"/>
          <a:lstStyle/>
          <a:p>
            <a:pPr marL="0" indent="0">
              <a:spcBef>
                <a:spcPct val="0"/>
              </a:spcBef>
              <a:spcAft>
                <a:spcPts val="1200"/>
              </a:spcAft>
              <a:buNone/>
            </a:pPr>
            <a:r>
              <a:rPr lang="en-US" sz="3000" dirty="0">
                <a:solidFill>
                  <a:srgbClr val="0033CC"/>
                </a:solidFill>
                <a:latin typeface="Arial" charset="0"/>
                <a:cs typeface="Arial" charset="0"/>
              </a:rPr>
              <a:t>6-1.</a:t>
            </a:r>
            <a:r>
              <a:rPr lang="en-US" sz="3000" dirty="0">
                <a:latin typeface="Arial" charset="0"/>
                <a:cs typeface="Arial" charset="0"/>
              </a:rPr>
              <a:t> Explain the concept of internal consistency.</a:t>
            </a:r>
          </a:p>
          <a:p>
            <a:pPr marL="0" indent="0">
              <a:spcBef>
                <a:spcPct val="0"/>
              </a:spcBef>
              <a:spcAft>
                <a:spcPts val="1200"/>
              </a:spcAft>
              <a:buNone/>
            </a:pPr>
            <a:r>
              <a:rPr lang="en-US" sz="3000" dirty="0" smtClean="0">
                <a:solidFill>
                  <a:srgbClr val="0033CC"/>
                </a:solidFill>
                <a:latin typeface="Arial" charset="0"/>
                <a:cs typeface="Arial" charset="0"/>
              </a:rPr>
              <a:t>6-2.</a:t>
            </a:r>
            <a:r>
              <a:rPr lang="en-US" sz="3000" dirty="0" smtClean="0">
                <a:latin typeface="Arial" charset="0"/>
                <a:cs typeface="Arial" charset="0"/>
              </a:rPr>
              <a:t> </a:t>
            </a:r>
            <a:r>
              <a:rPr lang="en-US" sz="3000" dirty="0">
                <a:latin typeface="Arial" charset="0"/>
                <a:cs typeface="Arial" charset="0"/>
              </a:rPr>
              <a:t>Summarize the practice of job analysis.</a:t>
            </a:r>
          </a:p>
          <a:p>
            <a:pPr marL="0" indent="0">
              <a:spcBef>
                <a:spcPct val="0"/>
              </a:spcBef>
              <a:spcAft>
                <a:spcPts val="1200"/>
              </a:spcAft>
              <a:buNone/>
            </a:pPr>
            <a:r>
              <a:rPr lang="en-US" sz="3000" dirty="0" smtClean="0">
                <a:solidFill>
                  <a:srgbClr val="0033CC"/>
                </a:solidFill>
                <a:latin typeface="Arial" charset="0"/>
                <a:cs typeface="Arial" charset="0"/>
              </a:rPr>
              <a:t>6-3.</a:t>
            </a:r>
            <a:r>
              <a:rPr lang="en-US" sz="3000" dirty="0" smtClean="0">
                <a:latin typeface="Arial" charset="0"/>
                <a:cs typeface="Arial" charset="0"/>
              </a:rPr>
              <a:t> </a:t>
            </a:r>
            <a:r>
              <a:rPr lang="en-US" sz="3000" dirty="0">
                <a:latin typeface="Arial" charset="0"/>
                <a:cs typeface="Arial" charset="0"/>
              </a:rPr>
              <a:t>Describe the practice of job evaluation.</a:t>
            </a:r>
          </a:p>
          <a:p>
            <a:pPr marL="0" indent="-457200">
              <a:spcBef>
                <a:spcPct val="0"/>
              </a:spcBef>
              <a:spcAft>
                <a:spcPts val="0"/>
              </a:spcAft>
              <a:buNone/>
            </a:pPr>
            <a:r>
              <a:rPr lang="en-US" sz="3000" dirty="0" smtClean="0">
                <a:solidFill>
                  <a:srgbClr val="0033CC"/>
                </a:solidFill>
                <a:latin typeface="Arial" charset="0"/>
                <a:cs typeface="Arial" charset="0"/>
              </a:rPr>
              <a:t>6-4.</a:t>
            </a:r>
            <a:r>
              <a:rPr lang="en-US" sz="3000" dirty="0" smtClean="0">
                <a:latin typeface="Arial" charset="0"/>
                <a:cs typeface="Arial" charset="0"/>
              </a:rPr>
              <a:t> </a:t>
            </a:r>
            <a:r>
              <a:rPr lang="en-US" sz="3000" dirty="0">
                <a:latin typeface="Arial" charset="0"/>
                <a:cs typeface="Arial" charset="0"/>
              </a:rPr>
              <a:t>Summarize various job </a:t>
            </a:r>
            <a:r>
              <a:rPr lang="en-US" sz="3000" dirty="0" smtClean="0">
                <a:latin typeface="Arial" charset="0"/>
                <a:cs typeface="Arial" charset="0"/>
              </a:rPr>
              <a:t>evaluation </a:t>
            </a:r>
          </a:p>
          <a:p>
            <a:pPr marL="0" indent="-457200">
              <a:spcBef>
                <a:spcPct val="0"/>
              </a:spcBef>
              <a:spcAft>
                <a:spcPts val="1200"/>
              </a:spcAft>
              <a:buNone/>
            </a:pPr>
            <a:r>
              <a:rPr lang="en-US" sz="3000" dirty="0" smtClean="0">
                <a:latin typeface="Arial" charset="0"/>
                <a:cs typeface="Arial" charset="0"/>
              </a:rPr>
              <a:t>		 techniques.</a:t>
            </a:r>
          </a:p>
          <a:p>
            <a:pPr marL="0" indent="0">
              <a:spcBef>
                <a:spcPct val="0"/>
              </a:spcBef>
              <a:spcAft>
                <a:spcPts val="0"/>
              </a:spcAft>
              <a:buNone/>
            </a:pPr>
            <a:r>
              <a:rPr lang="en-US" sz="3000" dirty="0" smtClean="0">
                <a:solidFill>
                  <a:srgbClr val="0033CC"/>
                </a:solidFill>
                <a:latin typeface="Arial" charset="0"/>
                <a:cs typeface="Arial" charset="0"/>
              </a:rPr>
              <a:t>6-5.</a:t>
            </a:r>
            <a:r>
              <a:rPr lang="en-US" sz="3000" dirty="0" smtClean="0">
                <a:latin typeface="Arial" charset="0"/>
                <a:cs typeface="Arial" charset="0"/>
              </a:rPr>
              <a:t> </a:t>
            </a:r>
            <a:r>
              <a:rPr lang="en-US" sz="3000" dirty="0">
                <a:latin typeface="Arial" charset="0"/>
                <a:cs typeface="Arial" charset="0"/>
              </a:rPr>
              <a:t>Explain how internally </a:t>
            </a:r>
            <a:r>
              <a:rPr lang="en-US" sz="3000" dirty="0" smtClean="0">
                <a:latin typeface="Arial" charset="0"/>
                <a:cs typeface="Arial" charset="0"/>
              </a:rPr>
              <a:t>consistent </a:t>
            </a:r>
          </a:p>
          <a:p>
            <a:pPr marL="0" indent="0">
              <a:spcBef>
                <a:spcPct val="0"/>
              </a:spcBef>
              <a:spcAft>
                <a:spcPts val="0"/>
              </a:spcAft>
              <a:buNone/>
            </a:pPr>
            <a:r>
              <a:rPr lang="en-US" sz="3000" dirty="0" smtClean="0">
                <a:latin typeface="Arial" charset="0"/>
                <a:cs typeface="Arial" charset="0"/>
              </a:rPr>
              <a:t>		 compensation </a:t>
            </a:r>
            <a:r>
              <a:rPr lang="en-US" sz="3000" dirty="0">
                <a:latin typeface="Arial" charset="0"/>
                <a:cs typeface="Arial" charset="0"/>
              </a:rPr>
              <a:t>systems and competitive </a:t>
            </a:r>
            <a:endParaRPr lang="en-US" sz="3000" dirty="0" smtClean="0">
              <a:latin typeface="Arial" charset="0"/>
              <a:cs typeface="Arial" charset="0"/>
            </a:endParaRPr>
          </a:p>
          <a:p>
            <a:pPr marL="0" indent="0">
              <a:spcBef>
                <a:spcPct val="0"/>
              </a:spcBef>
              <a:spcAft>
                <a:spcPts val="600"/>
              </a:spcAft>
              <a:buNone/>
            </a:pPr>
            <a:r>
              <a:rPr lang="en-US" sz="3000" dirty="0" smtClean="0">
                <a:latin typeface="Arial" charset="0"/>
                <a:cs typeface="Arial" charset="0"/>
              </a:rPr>
              <a:t>		 strategy relate </a:t>
            </a:r>
            <a:r>
              <a:rPr lang="en-US" sz="3000" dirty="0">
                <a:latin typeface="Arial" charset="0"/>
                <a:cs typeface="Arial" charset="0"/>
              </a:rPr>
              <a:t>to each other.</a:t>
            </a:r>
            <a:endParaRPr lang="en-US" dirty="0" smtClean="0">
              <a:latin typeface="Arial" charset="0"/>
              <a:cs typeface="Arial" charset="0"/>
            </a:endParaRPr>
          </a:p>
        </p:txBody>
      </p:sp>
      <p:sp>
        <p:nvSpPr>
          <p:cNvPr id="17412"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17413"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D91DC29D-4C3E-4F72-BE19-C587F24B00FC}" type="slidenum">
              <a:rPr lang="en-US" smtClean="0">
                <a:ea typeface="ＭＳ Ｐゴシック" pitchFamily="34" charset="-128"/>
              </a:rPr>
              <a:pPr/>
              <a:t>2</a:t>
            </a:fld>
            <a:endParaRPr lang="en-US" dirty="0" smtClean="0">
              <a:ea typeface="ＭＳ Ｐゴシック" pitchFamily="34" charset="-128"/>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dirty="0" smtClean="0">
                <a:latin typeface="Arial" charset="0"/>
                <a:cs typeface="Arial" charset="0"/>
              </a:rPr>
              <a:t>Internal Consistency</a:t>
            </a:r>
          </a:p>
        </p:txBody>
      </p:sp>
      <p:sp>
        <p:nvSpPr>
          <p:cNvPr id="21506" name="Content Placeholder 2"/>
          <p:cNvSpPr>
            <a:spLocks noGrp="1"/>
          </p:cNvSpPr>
          <p:nvPr>
            <p:ph idx="1"/>
          </p:nvPr>
        </p:nvSpPr>
        <p:spPr/>
        <p:txBody>
          <a:bodyPr/>
          <a:lstStyle/>
          <a:p>
            <a:pPr eaLnBrk="1" hangingPunct="1">
              <a:spcBef>
                <a:spcPct val="0"/>
              </a:spcBef>
              <a:spcAft>
                <a:spcPts val="2400"/>
              </a:spcAft>
            </a:pPr>
            <a:r>
              <a:rPr lang="en-US" dirty="0" smtClean="0">
                <a:latin typeface="Arial" charset="0"/>
                <a:cs typeface="Arial" charset="0"/>
              </a:rPr>
              <a:t>Compares the value of each job within the same company against the rest of the jobs found within that company </a:t>
            </a:r>
          </a:p>
          <a:p>
            <a:pPr eaLnBrk="1" hangingPunct="1">
              <a:spcBef>
                <a:spcPct val="0"/>
              </a:spcBef>
              <a:spcAft>
                <a:spcPts val="2400"/>
              </a:spcAft>
            </a:pPr>
            <a:r>
              <a:rPr lang="en-US" dirty="0" smtClean="0">
                <a:latin typeface="Arial" charset="0"/>
                <a:cs typeface="Arial" charset="0"/>
              </a:rPr>
              <a:t>Represents job structure or hierarchy</a:t>
            </a:r>
          </a:p>
          <a:p>
            <a:pPr eaLnBrk="1" hangingPunct="1">
              <a:spcBef>
                <a:spcPct val="0"/>
              </a:spcBef>
              <a:spcAft>
                <a:spcPts val="2400"/>
              </a:spcAft>
            </a:pPr>
            <a:r>
              <a:rPr lang="en-US" dirty="0" smtClean="0">
                <a:latin typeface="Arial" charset="0"/>
                <a:cs typeface="Arial" charset="0"/>
              </a:rPr>
              <a:t>Job descriptions are its cornerstone</a:t>
            </a:r>
          </a:p>
          <a:p>
            <a:pPr eaLnBrk="1" hangingPunct="1">
              <a:spcBef>
                <a:spcPct val="0"/>
              </a:spcBef>
              <a:spcAft>
                <a:spcPts val="2400"/>
              </a:spcAft>
            </a:pPr>
            <a:r>
              <a:rPr lang="en-US" dirty="0" smtClean="0">
                <a:latin typeface="Arial" charset="0"/>
                <a:cs typeface="Arial" charset="0"/>
              </a:rPr>
              <a:t>Recognizes differences in job characteristics</a:t>
            </a:r>
          </a:p>
        </p:txBody>
      </p:sp>
      <p:sp>
        <p:nvSpPr>
          <p:cNvPr id="21508"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21509"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EB581FF1-6E3D-4125-BDC6-A984482F6092}" type="slidenum">
              <a:rPr lang="en-US" smtClean="0">
                <a:ea typeface="ＭＳ Ｐゴシック" pitchFamily="34" charset="-128"/>
              </a:rPr>
              <a:pPr/>
              <a:t>3</a:t>
            </a:fld>
            <a:endParaRPr lang="en-US" dirty="0" smtClean="0">
              <a:ea typeface="ＭＳ Ｐゴシック" pitchFamily="34" charset="-128"/>
            </a:endParaRPr>
          </a:p>
        </p:txBody>
      </p:sp>
      <p:sp>
        <p:nvSpPr>
          <p:cNvPr id="10" name="Double Wave 9"/>
          <p:cNvSpPr/>
          <p:nvPr/>
        </p:nvSpPr>
        <p:spPr>
          <a:xfrm>
            <a:off x="8238"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6-1</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eaLnBrk="1" hangingPunct="1"/>
            <a:r>
              <a:rPr lang="en-US" dirty="0" smtClean="0">
                <a:latin typeface="Arial" charset="0"/>
                <a:cs typeface="Arial" charset="0"/>
              </a:rPr>
              <a:t>Internally Consistent Compensation Structure</a:t>
            </a:r>
          </a:p>
        </p:txBody>
      </p:sp>
      <p:sp>
        <p:nvSpPr>
          <p:cNvPr id="23555"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23556"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7D7EF479-7398-4F46-8860-362DA306896A}" type="slidenum">
              <a:rPr lang="en-US" smtClean="0">
                <a:ea typeface="ＭＳ Ｐゴシック" pitchFamily="34" charset="-128"/>
              </a:rPr>
              <a:pPr/>
              <a:t>4</a:t>
            </a:fld>
            <a:endParaRPr lang="en-US" dirty="0" smtClean="0">
              <a:ea typeface="ＭＳ Ｐゴシック" pitchFamily="34" charset="-128"/>
            </a:endParaRPr>
          </a:p>
        </p:txBody>
      </p:sp>
      <p:pic>
        <p:nvPicPr>
          <p:cNvPr id="23557" name="Picture 6"/>
          <p:cNvPicPr>
            <a:picLocks noChangeAspect="1"/>
          </p:cNvPicPr>
          <p:nvPr/>
        </p:nvPicPr>
        <p:blipFill>
          <a:blip r:embed="rId3" cstate="print"/>
          <a:srcRect/>
          <a:stretch>
            <a:fillRect/>
          </a:stretch>
        </p:blipFill>
        <p:spPr bwMode="auto">
          <a:xfrm>
            <a:off x="1600200" y="1371600"/>
            <a:ext cx="5864225" cy="4876800"/>
          </a:xfrm>
          <a:prstGeom prst="rect">
            <a:avLst/>
          </a:prstGeom>
          <a:noFill/>
          <a:ln w="9525">
            <a:noFill/>
            <a:miter lim="800000"/>
            <a:headEnd/>
            <a:tailEnd/>
          </a:ln>
        </p:spPr>
      </p:pic>
      <p:sp>
        <p:nvSpPr>
          <p:cNvPr id="10" name="Double Wave 9"/>
          <p:cNvSpPr/>
          <p:nvPr/>
        </p:nvSpPr>
        <p:spPr>
          <a:xfrm>
            <a:off x="8238"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6-1</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pPr eaLnBrk="1" hangingPunct="1"/>
            <a:r>
              <a:rPr lang="en-US" dirty="0" smtClean="0">
                <a:latin typeface="Arial" charset="0"/>
                <a:cs typeface="Arial" charset="0"/>
              </a:rPr>
              <a:t>Internally Consistent Compensation Structure</a:t>
            </a:r>
          </a:p>
        </p:txBody>
      </p:sp>
      <p:sp>
        <p:nvSpPr>
          <p:cNvPr id="25603"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25604"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79C34320-056D-48A5-B0B1-235F66DC0F7F}" type="slidenum">
              <a:rPr lang="en-US" smtClean="0">
                <a:ea typeface="ＭＳ Ｐゴシック" pitchFamily="34" charset="-128"/>
              </a:rPr>
              <a:pPr/>
              <a:t>5</a:t>
            </a:fld>
            <a:endParaRPr lang="en-US" dirty="0" smtClean="0">
              <a:ea typeface="ＭＳ Ｐゴシック" pitchFamily="34" charset="-128"/>
            </a:endParaRPr>
          </a:p>
        </p:txBody>
      </p:sp>
      <p:pic>
        <p:nvPicPr>
          <p:cNvPr id="25605" name="Picture 2"/>
          <p:cNvPicPr>
            <a:picLocks noChangeAspect="1" noChangeArrowheads="1"/>
          </p:cNvPicPr>
          <p:nvPr/>
        </p:nvPicPr>
        <p:blipFill>
          <a:blip r:embed="rId3" cstate="print"/>
          <a:srcRect/>
          <a:stretch>
            <a:fillRect/>
          </a:stretch>
        </p:blipFill>
        <p:spPr bwMode="auto">
          <a:xfrm>
            <a:off x="1143000" y="1657350"/>
            <a:ext cx="6781800" cy="4362450"/>
          </a:xfrm>
          <a:prstGeom prst="rect">
            <a:avLst/>
          </a:prstGeom>
          <a:noFill/>
          <a:ln w="9525">
            <a:noFill/>
            <a:miter lim="800000"/>
            <a:headEnd/>
            <a:tailEnd/>
          </a:ln>
        </p:spPr>
      </p:pic>
      <p:sp>
        <p:nvSpPr>
          <p:cNvPr id="9" name="Double Wave 8"/>
          <p:cNvSpPr/>
          <p:nvPr/>
        </p:nvSpPr>
        <p:spPr>
          <a:xfrm>
            <a:off x="8238"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6-1</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pPr eaLnBrk="1" hangingPunct="1"/>
            <a:r>
              <a:rPr lang="en-US" dirty="0" smtClean="0">
                <a:latin typeface="Arial" charset="0"/>
                <a:cs typeface="Arial" charset="0"/>
              </a:rPr>
              <a:t>Tools for Building Job Structures</a:t>
            </a:r>
          </a:p>
        </p:txBody>
      </p:sp>
      <p:sp>
        <p:nvSpPr>
          <p:cNvPr id="27650" name="Content Placeholder 2"/>
          <p:cNvSpPr>
            <a:spLocks noGrp="1"/>
          </p:cNvSpPr>
          <p:nvPr>
            <p:ph idx="1"/>
          </p:nvPr>
        </p:nvSpPr>
        <p:spPr>
          <a:xfrm>
            <a:off x="457200" y="1798638"/>
            <a:ext cx="8229600" cy="4525962"/>
          </a:xfrm>
        </p:spPr>
        <p:txBody>
          <a:bodyPr/>
          <a:lstStyle/>
          <a:p>
            <a:pPr eaLnBrk="1" hangingPunct="1">
              <a:spcBef>
                <a:spcPct val="0"/>
              </a:spcBef>
              <a:spcAft>
                <a:spcPts val="1200"/>
              </a:spcAft>
            </a:pPr>
            <a:r>
              <a:rPr lang="en-US" dirty="0" smtClean="0">
                <a:latin typeface="Arial" charset="0"/>
                <a:cs typeface="Arial" charset="0"/>
              </a:rPr>
              <a:t> </a:t>
            </a:r>
            <a:r>
              <a:rPr lang="en-US" sz="3200" dirty="0" smtClean="0">
                <a:latin typeface="Arial" charset="0"/>
                <a:cs typeface="Arial" charset="0"/>
              </a:rPr>
              <a:t>Job analysis </a:t>
            </a:r>
            <a:r>
              <a:rPr lang="en-US" dirty="0" smtClean="0">
                <a:solidFill>
                  <a:srgbClr val="0033CC"/>
                </a:solidFill>
                <a:latin typeface="Arial" charset="0"/>
                <a:cs typeface="Arial" charset="0"/>
              </a:rPr>
              <a:t>(LO 6-2)</a:t>
            </a:r>
          </a:p>
          <a:p>
            <a:pPr lvl="1" eaLnBrk="1" hangingPunct="1">
              <a:spcBef>
                <a:spcPct val="0"/>
              </a:spcBef>
              <a:spcAft>
                <a:spcPts val="600"/>
              </a:spcAft>
            </a:pPr>
            <a:r>
              <a:rPr lang="en-US" dirty="0" smtClean="0">
                <a:latin typeface="Arial" charset="0"/>
                <a:cs typeface="Arial" charset="0"/>
              </a:rPr>
              <a:t>  </a:t>
            </a:r>
            <a:r>
              <a:rPr lang="en-US" sz="2800" dirty="0" smtClean="0">
                <a:latin typeface="Arial" charset="0"/>
                <a:cs typeface="Arial" charset="0"/>
              </a:rPr>
              <a:t>A descriptive procedure</a:t>
            </a:r>
          </a:p>
          <a:p>
            <a:pPr lvl="1" eaLnBrk="1" hangingPunct="1">
              <a:spcBef>
                <a:spcPct val="0"/>
              </a:spcBef>
              <a:spcAft>
                <a:spcPts val="3000"/>
              </a:spcAft>
            </a:pPr>
            <a:r>
              <a:rPr lang="en-US" sz="2800" dirty="0" smtClean="0">
                <a:latin typeface="Arial" charset="0"/>
                <a:cs typeface="Arial" charset="0"/>
              </a:rPr>
              <a:t>  Identifies and defines job content</a:t>
            </a:r>
          </a:p>
          <a:p>
            <a:pPr eaLnBrk="1" hangingPunct="1">
              <a:spcBef>
                <a:spcPct val="0"/>
              </a:spcBef>
              <a:spcAft>
                <a:spcPts val="1200"/>
              </a:spcAft>
            </a:pPr>
            <a:r>
              <a:rPr lang="en-US" dirty="0" smtClean="0">
                <a:latin typeface="Arial" charset="0"/>
                <a:cs typeface="Arial" charset="0"/>
              </a:rPr>
              <a:t> </a:t>
            </a:r>
            <a:r>
              <a:rPr lang="en-US" sz="3200" dirty="0" smtClean="0">
                <a:latin typeface="Arial" charset="0"/>
                <a:cs typeface="Arial" charset="0"/>
              </a:rPr>
              <a:t>Job evaluation </a:t>
            </a:r>
            <a:r>
              <a:rPr lang="en-US" dirty="0" smtClean="0">
                <a:solidFill>
                  <a:srgbClr val="0033CC"/>
                </a:solidFill>
                <a:latin typeface="Arial" charset="0"/>
                <a:cs typeface="Arial" charset="0"/>
              </a:rPr>
              <a:t>(LO 6-3)</a:t>
            </a:r>
            <a:endParaRPr lang="en-US" dirty="0" smtClean="0">
              <a:latin typeface="Arial" charset="0"/>
              <a:cs typeface="Arial" charset="0"/>
            </a:endParaRPr>
          </a:p>
          <a:p>
            <a:pPr lvl="1" eaLnBrk="1" hangingPunct="1">
              <a:spcBef>
                <a:spcPct val="0"/>
              </a:spcBef>
              <a:spcAft>
                <a:spcPts val="600"/>
              </a:spcAft>
            </a:pPr>
            <a:r>
              <a:rPr lang="en-US" dirty="0" smtClean="0">
                <a:latin typeface="Arial" charset="0"/>
                <a:cs typeface="Arial" charset="0"/>
              </a:rPr>
              <a:t>  </a:t>
            </a:r>
            <a:r>
              <a:rPr lang="en-US" sz="2800" dirty="0" smtClean="0">
                <a:latin typeface="Arial" charset="0"/>
                <a:cs typeface="Arial" charset="0"/>
              </a:rPr>
              <a:t>Reflects value judgments</a:t>
            </a:r>
          </a:p>
          <a:p>
            <a:pPr lvl="1" eaLnBrk="1" hangingPunct="1">
              <a:spcBef>
                <a:spcPct val="0"/>
              </a:spcBef>
            </a:pPr>
            <a:r>
              <a:rPr lang="en-US" sz="2800" dirty="0" smtClean="0">
                <a:latin typeface="Arial" charset="0"/>
                <a:cs typeface="Arial" charset="0"/>
              </a:rPr>
              <a:t>  Compensation systems set pay levels </a:t>
            </a:r>
          </a:p>
          <a:p>
            <a:pPr eaLnBrk="1" hangingPunct="1">
              <a:spcBef>
                <a:spcPct val="0"/>
              </a:spcBef>
            </a:pPr>
            <a:endParaRPr lang="en-US" dirty="0" smtClean="0">
              <a:latin typeface="Arial" charset="0"/>
              <a:cs typeface="Arial" charset="0"/>
            </a:endParaRPr>
          </a:p>
        </p:txBody>
      </p:sp>
      <p:sp>
        <p:nvSpPr>
          <p:cNvPr id="27652"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27653"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0312AB29-BDAE-4342-BB74-49B3D7ED5C5E}" type="slidenum">
              <a:rPr lang="en-US" smtClean="0">
                <a:ea typeface="ＭＳ Ｐゴシック" pitchFamily="34" charset="-128"/>
              </a:rPr>
              <a:pPr/>
              <a:t>6</a:t>
            </a:fld>
            <a:endParaRPr lang="en-US" dirty="0" smtClean="0">
              <a:ea typeface="ＭＳ Ｐゴシック" pitchFamily="34" charset="-128"/>
            </a:endParaRPr>
          </a:p>
        </p:txBody>
      </p:sp>
      <p:sp>
        <p:nvSpPr>
          <p:cNvPr id="9" name="Double Wave 8"/>
          <p:cNvSpPr/>
          <p:nvPr/>
        </p:nvSpPr>
        <p:spPr>
          <a:xfrm>
            <a:off x="8238"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6-1</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457200" y="76200"/>
            <a:ext cx="8229600" cy="1143000"/>
          </a:xfrm>
        </p:spPr>
        <p:txBody>
          <a:bodyPr/>
          <a:lstStyle/>
          <a:p>
            <a:pPr eaLnBrk="1" hangingPunct="1"/>
            <a:r>
              <a:rPr lang="en-US" dirty="0" smtClean="0">
                <a:latin typeface="Arial" charset="0"/>
                <a:cs typeface="Arial" charset="0"/>
              </a:rPr>
              <a:t>Job </a:t>
            </a:r>
            <a:r>
              <a:rPr lang="en-US" dirty="0">
                <a:latin typeface="Arial" charset="0"/>
                <a:cs typeface="Arial" charset="0"/>
              </a:rPr>
              <a:t>Analysis</a:t>
            </a:r>
            <a:endParaRPr lang="en-US" dirty="0" smtClean="0">
              <a:latin typeface="Arial" charset="0"/>
              <a:cs typeface="Arial" charset="0"/>
            </a:endParaRPr>
          </a:p>
        </p:txBody>
      </p:sp>
      <p:sp>
        <p:nvSpPr>
          <p:cNvPr id="3" name="Content Placeholder 2"/>
          <p:cNvSpPr>
            <a:spLocks noGrp="1"/>
          </p:cNvSpPr>
          <p:nvPr>
            <p:ph idx="1"/>
          </p:nvPr>
        </p:nvSpPr>
        <p:spPr>
          <a:xfrm>
            <a:off x="457200" y="1189038"/>
            <a:ext cx="8229600" cy="5059362"/>
          </a:xfrm>
        </p:spPr>
        <p:txBody>
          <a:bodyPr/>
          <a:lstStyle/>
          <a:p>
            <a:pPr marL="0" indent="0" eaLnBrk="1" hangingPunct="1">
              <a:spcAft>
                <a:spcPts val="600"/>
              </a:spcAft>
              <a:buFont typeface="Arial" charset="0"/>
              <a:buNone/>
              <a:defRPr/>
            </a:pPr>
            <a:r>
              <a:rPr lang="en-US" dirty="0" smtClean="0">
                <a:ea typeface="MS PGothic" pitchFamily="34" charset="-128"/>
              </a:rPr>
              <a:t>Job analyses describe:</a:t>
            </a:r>
          </a:p>
          <a:p>
            <a:pPr eaLnBrk="1" hangingPunct="1">
              <a:spcAft>
                <a:spcPts val="300"/>
              </a:spcAft>
              <a:defRPr/>
            </a:pPr>
            <a:r>
              <a:rPr lang="en-US" b="1" dirty="0" smtClean="0">
                <a:ea typeface="MS PGothic" pitchFamily="34" charset="-128"/>
              </a:rPr>
              <a:t>Job content: </a:t>
            </a:r>
            <a:r>
              <a:rPr lang="en-US" dirty="0" smtClean="0">
                <a:ea typeface="MS PGothic" pitchFamily="34" charset="-128"/>
              </a:rPr>
              <a:t>actual activities </a:t>
            </a:r>
          </a:p>
          <a:p>
            <a:pPr lvl="1" eaLnBrk="1" hangingPunct="1">
              <a:spcAft>
                <a:spcPts val="0"/>
              </a:spcAft>
              <a:defRPr/>
            </a:pPr>
            <a:r>
              <a:rPr lang="en-US" dirty="0" smtClean="0">
                <a:ea typeface="MS PGothic" pitchFamily="34" charset="-128"/>
              </a:rPr>
              <a:t>Greeting clients</a:t>
            </a:r>
          </a:p>
          <a:p>
            <a:pPr lvl="2" eaLnBrk="1" hangingPunct="1">
              <a:spcAft>
                <a:spcPts val="0"/>
              </a:spcAft>
              <a:defRPr/>
            </a:pPr>
            <a:r>
              <a:rPr lang="en-US" dirty="0" smtClean="0">
                <a:ea typeface="MS PGothic" pitchFamily="34" charset="-128"/>
              </a:rPr>
              <a:t>Saying “Hello”</a:t>
            </a:r>
          </a:p>
          <a:p>
            <a:pPr lvl="2" eaLnBrk="1" hangingPunct="1">
              <a:spcAft>
                <a:spcPts val="0"/>
              </a:spcAft>
              <a:defRPr/>
            </a:pPr>
            <a:r>
              <a:rPr lang="en-US" dirty="0" smtClean="0">
                <a:ea typeface="MS PGothic" pitchFamily="34" charset="-128"/>
              </a:rPr>
              <a:t>Asking the client’s name</a:t>
            </a:r>
          </a:p>
          <a:p>
            <a:pPr lvl="2" eaLnBrk="1" hangingPunct="1">
              <a:spcAft>
                <a:spcPts val="1200"/>
              </a:spcAft>
              <a:defRPr/>
            </a:pPr>
            <a:r>
              <a:rPr lang="en-US" dirty="0" smtClean="0">
                <a:ea typeface="MS PGothic" pitchFamily="34" charset="-128"/>
              </a:rPr>
              <a:t>Offering beverages, etc. </a:t>
            </a:r>
          </a:p>
          <a:p>
            <a:pPr eaLnBrk="1" hangingPunct="1">
              <a:spcAft>
                <a:spcPts val="1200"/>
              </a:spcAft>
              <a:defRPr/>
            </a:pPr>
            <a:r>
              <a:rPr lang="en-US" b="1" dirty="0" smtClean="0">
                <a:ea typeface="MS PGothic" pitchFamily="34" charset="-128"/>
              </a:rPr>
              <a:t>Worker requirements: </a:t>
            </a:r>
            <a:r>
              <a:rPr lang="en-US" dirty="0" smtClean="0">
                <a:ea typeface="MS PGothic" pitchFamily="34" charset="-128"/>
              </a:rPr>
              <a:t>minimum qualifications and KSAs</a:t>
            </a:r>
          </a:p>
          <a:p>
            <a:pPr eaLnBrk="1" hangingPunct="1">
              <a:spcAft>
                <a:spcPts val="0"/>
              </a:spcAft>
              <a:defRPr/>
            </a:pPr>
            <a:r>
              <a:rPr lang="en-US" b="1" dirty="0" smtClean="0">
                <a:ea typeface="MS PGothic" pitchFamily="34" charset="-128"/>
              </a:rPr>
              <a:t>Working Conditions: </a:t>
            </a:r>
            <a:r>
              <a:rPr lang="en-US" dirty="0" smtClean="0">
                <a:ea typeface="MS PGothic" pitchFamily="34" charset="-128"/>
              </a:rPr>
              <a:t>social context or physical environment</a:t>
            </a:r>
          </a:p>
          <a:p>
            <a:pPr eaLnBrk="1" hangingPunct="1">
              <a:defRPr/>
            </a:pPr>
            <a:endParaRPr lang="en-US" dirty="0">
              <a:ea typeface="MS PGothic" pitchFamily="34" charset="-128"/>
            </a:endParaRPr>
          </a:p>
        </p:txBody>
      </p:sp>
      <p:sp>
        <p:nvSpPr>
          <p:cNvPr id="31748"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31749"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1DEBFDB9-D97B-4399-BA8A-88E33586577A}" type="slidenum">
              <a:rPr lang="en-US" smtClean="0">
                <a:ea typeface="ＭＳ Ｐゴシック" pitchFamily="34" charset="-128"/>
              </a:rPr>
              <a:pPr/>
              <a:t>7</a:t>
            </a:fld>
            <a:endParaRPr lang="en-US" dirty="0" smtClean="0">
              <a:ea typeface="ＭＳ Ｐゴシック" pitchFamily="34" charset="-128"/>
            </a:endParaRPr>
          </a:p>
        </p:txBody>
      </p:sp>
      <p:sp>
        <p:nvSpPr>
          <p:cNvPr id="8" name="Double Wave 7"/>
          <p:cNvSpPr/>
          <p:nvPr/>
        </p:nvSpPr>
        <p:spPr>
          <a:xfrm>
            <a:off x="4119"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6-2</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457200" y="0"/>
            <a:ext cx="8229600" cy="1143000"/>
          </a:xfrm>
        </p:spPr>
        <p:txBody>
          <a:bodyPr/>
          <a:lstStyle/>
          <a:p>
            <a:pPr eaLnBrk="1" hangingPunct="1"/>
            <a:r>
              <a:rPr lang="en-US" dirty="0" smtClean="0">
                <a:latin typeface="Arial" charset="0"/>
                <a:cs typeface="Arial" charset="0"/>
              </a:rPr>
              <a:t>Worker Requirements</a:t>
            </a:r>
          </a:p>
        </p:txBody>
      </p:sp>
      <p:sp>
        <p:nvSpPr>
          <p:cNvPr id="33794" name="Content Placeholder 2"/>
          <p:cNvSpPr>
            <a:spLocks noGrp="1"/>
          </p:cNvSpPr>
          <p:nvPr>
            <p:ph idx="1"/>
          </p:nvPr>
        </p:nvSpPr>
        <p:spPr>
          <a:xfrm>
            <a:off x="457200" y="1036638"/>
            <a:ext cx="8229600" cy="4525962"/>
          </a:xfrm>
        </p:spPr>
        <p:txBody>
          <a:bodyPr/>
          <a:lstStyle/>
          <a:p>
            <a:pPr eaLnBrk="1" hangingPunct="1">
              <a:spcBef>
                <a:spcPct val="0"/>
              </a:spcBef>
              <a:spcAft>
                <a:spcPts val="600"/>
              </a:spcAft>
            </a:pPr>
            <a:r>
              <a:rPr lang="en-US" sz="2800" dirty="0" smtClean="0">
                <a:latin typeface="Arial" charset="0"/>
                <a:cs typeface="Arial" charset="0"/>
              </a:rPr>
              <a:t>Knowledge, Skills, and Abilities (KSAs)</a:t>
            </a:r>
          </a:p>
          <a:p>
            <a:pPr eaLnBrk="1" hangingPunct="1">
              <a:spcBef>
                <a:spcPct val="0"/>
              </a:spcBef>
              <a:spcAft>
                <a:spcPts val="600"/>
              </a:spcAft>
            </a:pPr>
            <a:r>
              <a:rPr lang="en-US" sz="2800" dirty="0" smtClean="0">
                <a:latin typeface="Arial" charset="0"/>
                <a:cs typeface="Arial" charset="0"/>
              </a:rPr>
              <a:t>Education</a:t>
            </a:r>
          </a:p>
          <a:p>
            <a:pPr eaLnBrk="1" hangingPunct="1">
              <a:spcBef>
                <a:spcPct val="0"/>
              </a:spcBef>
              <a:spcAft>
                <a:spcPts val="600"/>
              </a:spcAft>
            </a:pPr>
            <a:r>
              <a:rPr lang="en-US" sz="2800" dirty="0" smtClean="0">
                <a:latin typeface="Arial" charset="0"/>
                <a:cs typeface="Arial" charset="0"/>
              </a:rPr>
              <a:t>Experience</a:t>
            </a:r>
          </a:p>
          <a:p>
            <a:pPr eaLnBrk="1" hangingPunct="1">
              <a:spcBef>
                <a:spcPct val="0"/>
              </a:spcBef>
              <a:spcAft>
                <a:spcPts val="600"/>
              </a:spcAft>
            </a:pPr>
            <a:r>
              <a:rPr lang="en-US" sz="2800" dirty="0" smtClean="0">
                <a:latin typeface="Arial" charset="0"/>
                <a:cs typeface="Arial" charset="0"/>
              </a:rPr>
              <a:t>Licenses</a:t>
            </a:r>
          </a:p>
          <a:p>
            <a:pPr eaLnBrk="1" hangingPunct="1">
              <a:spcBef>
                <a:spcPct val="0"/>
              </a:spcBef>
              <a:spcAft>
                <a:spcPts val="600"/>
              </a:spcAft>
            </a:pPr>
            <a:r>
              <a:rPr lang="en-US" sz="2800" dirty="0" smtClean="0">
                <a:latin typeface="Arial" charset="0"/>
                <a:cs typeface="Arial" charset="0"/>
              </a:rPr>
              <a:t>Permits</a:t>
            </a:r>
          </a:p>
          <a:p>
            <a:pPr eaLnBrk="1" hangingPunct="1">
              <a:spcBef>
                <a:spcPct val="0"/>
              </a:spcBef>
              <a:spcAft>
                <a:spcPts val="300"/>
              </a:spcAft>
            </a:pPr>
            <a:r>
              <a:rPr lang="en-US" sz="2800" dirty="0" smtClean="0">
                <a:latin typeface="Arial" charset="0"/>
                <a:cs typeface="Arial" charset="0"/>
              </a:rPr>
              <a:t>Special abilities</a:t>
            </a:r>
          </a:p>
          <a:p>
            <a:pPr lvl="1" eaLnBrk="1" hangingPunct="1">
              <a:spcBef>
                <a:spcPct val="0"/>
              </a:spcBef>
            </a:pPr>
            <a:r>
              <a:rPr lang="en-US" sz="2600" dirty="0" smtClean="0">
                <a:latin typeface="Arial" charset="0"/>
                <a:cs typeface="Arial" charset="0"/>
              </a:rPr>
              <a:t>Ex: HR managers must have knowledge of recruitment, selection, training, compensation and benefits, labor relations and negotiations, human resource information systems, oral/written comprehension, active listening, critical </a:t>
            </a:r>
            <a:r>
              <a:rPr lang="en-US" sz="2600" dirty="0" smtClean="0">
                <a:latin typeface="Arial" charset="0"/>
                <a:cs typeface="Arial" charset="0"/>
              </a:rPr>
              <a:t>thinking.</a:t>
            </a:r>
            <a:endParaRPr lang="en-US" sz="2600" dirty="0" smtClean="0">
              <a:latin typeface="Arial" charset="0"/>
              <a:cs typeface="Arial" charset="0"/>
            </a:endParaRPr>
          </a:p>
          <a:p>
            <a:pPr eaLnBrk="1" hangingPunct="1">
              <a:spcBef>
                <a:spcPct val="0"/>
              </a:spcBef>
              <a:spcAft>
                <a:spcPts val="1200"/>
              </a:spcAft>
            </a:pPr>
            <a:endParaRPr lang="en-US" dirty="0" smtClean="0">
              <a:latin typeface="Arial" charset="0"/>
              <a:cs typeface="Arial" charset="0"/>
            </a:endParaRPr>
          </a:p>
        </p:txBody>
      </p:sp>
      <p:sp>
        <p:nvSpPr>
          <p:cNvPr id="33796"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33797"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7229255F-7F54-41BA-8BF4-BD08CB0D5D48}" type="slidenum">
              <a:rPr lang="en-US" smtClean="0">
                <a:ea typeface="ＭＳ Ｐゴシック" pitchFamily="34" charset="-128"/>
              </a:rPr>
              <a:pPr/>
              <a:t>8</a:t>
            </a:fld>
            <a:endParaRPr lang="en-US" dirty="0" smtClean="0">
              <a:ea typeface="ＭＳ Ｐゴシック" pitchFamily="34" charset="-128"/>
            </a:endParaRPr>
          </a:p>
        </p:txBody>
      </p:sp>
      <p:sp>
        <p:nvSpPr>
          <p:cNvPr id="8" name="Double Wave 7"/>
          <p:cNvSpPr/>
          <p:nvPr/>
        </p:nvSpPr>
        <p:spPr>
          <a:xfrm>
            <a:off x="4119"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6-2</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eaLnBrk="1" hangingPunct="1"/>
            <a:r>
              <a:rPr lang="en-US" dirty="0" smtClean="0">
                <a:latin typeface="Arial" charset="0"/>
                <a:cs typeface="Arial" charset="0"/>
              </a:rPr>
              <a:t>Working Conditions</a:t>
            </a:r>
          </a:p>
        </p:txBody>
      </p:sp>
      <p:sp>
        <p:nvSpPr>
          <p:cNvPr id="35842" name="Content Placeholder 2"/>
          <p:cNvSpPr>
            <a:spLocks noGrp="1"/>
          </p:cNvSpPr>
          <p:nvPr>
            <p:ph idx="1"/>
          </p:nvPr>
        </p:nvSpPr>
        <p:spPr>
          <a:xfrm>
            <a:off x="457200" y="1447800"/>
            <a:ext cx="8229600" cy="4525963"/>
          </a:xfrm>
        </p:spPr>
        <p:txBody>
          <a:bodyPr/>
          <a:lstStyle/>
          <a:p>
            <a:pPr eaLnBrk="1" hangingPunct="1">
              <a:spcBef>
                <a:spcPct val="0"/>
              </a:spcBef>
              <a:spcAft>
                <a:spcPts val="1200"/>
              </a:spcAft>
            </a:pPr>
            <a:endParaRPr lang="en-US" dirty="0" smtClean="0">
              <a:latin typeface="Arial" charset="0"/>
              <a:cs typeface="Arial" charset="0"/>
            </a:endParaRPr>
          </a:p>
          <a:p>
            <a:pPr eaLnBrk="1" hangingPunct="1">
              <a:spcBef>
                <a:spcPct val="0"/>
              </a:spcBef>
              <a:spcAft>
                <a:spcPts val="1800"/>
              </a:spcAft>
            </a:pPr>
            <a:r>
              <a:rPr lang="en-US" dirty="0" smtClean="0">
                <a:latin typeface="Arial" charset="0"/>
                <a:cs typeface="Arial" charset="0"/>
              </a:rPr>
              <a:t>Social context</a:t>
            </a:r>
          </a:p>
          <a:p>
            <a:pPr eaLnBrk="1" hangingPunct="1">
              <a:spcBef>
                <a:spcPct val="0"/>
              </a:spcBef>
              <a:spcAft>
                <a:spcPts val="600"/>
              </a:spcAft>
            </a:pPr>
            <a:r>
              <a:rPr lang="en-US" dirty="0" smtClean="0">
                <a:latin typeface="Arial" charset="0"/>
                <a:cs typeface="Arial" charset="0"/>
              </a:rPr>
              <a:t>Physical environment</a:t>
            </a:r>
          </a:p>
          <a:p>
            <a:pPr lvl="1" eaLnBrk="1" hangingPunct="1">
              <a:spcBef>
                <a:spcPct val="0"/>
              </a:spcBef>
            </a:pPr>
            <a:r>
              <a:rPr lang="en-US" sz="3000" dirty="0" smtClean="0">
                <a:latin typeface="Arial" charset="0"/>
                <a:cs typeface="Arial" charset="0"/>
              </a:rPr>
              <a:t>Vary along dimensions</a:t>
            </a:r>
          </a:p>
          <a:p>
            <a:pPr lvl="1" eaLnBrk="1" hangingPunct="1">
              <a:spcBef>
                <a:spcPct val="0"/>
              </a:spcBef>
            </a:pPr>
            <a:r>
              <a:rPr lang="en-US" sz="3000" dirty="0" smtClean="0">
                <a:latin typeface="Arial" charset="0"/>
                <a:cs typeface="Arial" charset="0"/>
              </a:rPr>
              <a:t>Based on level of noise and possible exposure to hazardous factors</a:t>
            </a:r>
          </a:p>
        </p:txBody>
      </p:sp>
      <p:sp>
        <p:nvSpPr>
          <p:cNvPr id="35844"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35845"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967D48EB-5ED2-4DB6-8356-48FE1E18F2C7}" type="slidenum">
              <a:rPr lang="en-US" smtClean="0">
                <a:ea typeface="ＭＳ Ｐゴシック" pitchFamily="34" charset="-128"/>
              </a:rPr>
              <a:pPr/>
              <a:t>9</a:t>
            </a:fld>
            <a:endParaRPr lang="en-US" dirty="0" smtClean="0">
              <a:ea typeface="ＭＳ Ｐゴシック" pitchFamily="34" charset="-128"/>
            </a:endParaRPr>
          </a:p>
        </p:txBody>
      </p:sp>
      <p:sp>
        <p:nvSpPr>
          <p:cNvPr id="8" name="Double Wave 7"/>
          <p:cNvSpPr/>
          <p:nvPr/>
        </p:nvSpPr>
        <p:spPr>
          <a:xfrm>
            <a:off x="4119"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6-2</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pPr eaLnBrk="1" hangingPunct="1"/>
            <a:r>
              <a:rPr lang="en-US" dirty="0" smtClean="0">
                <a:latin typeface="Arial" charset="0"/>
                <a:cs typeface="Arial" charset="0"/>
              </a:rPr>
              <a:t>Job Analysis Process</a:t>
            </a:r>
          </a:p>
        </p:txBody>
      </p:sp>
      <p:sp>
        <p:nvSpPr>
          <p:cNvPr id="37890" name="Content Placeholder 2"/>
          <p:cNvSpPr>
            <a:spLocks noGrp="1"/>
          </p:cNvSpPr>
          <p:nvPr>
            <p:ph idx="1"/>
          </p:nvPr>
        </p:nvSpPr>
        <p:spPr/>
        <p:txBody>
          <a:bodyPr/>
          <a:lstStyle/>
          <a:p>
            <a:pPr eaLnBrk="1" hangingPunct="1">
              <a:spcBef>
                <a:spcPct val="0"/>
              </a:spcBef>
              <a:spcAft>
                <a:spcPts val="2400"/>
              </a:spcAft>
            </a:pPr>
            <a:r>
              <a:rPr lang="en-US" dirty="0" smtClean="0">
                <a:latin typeface="Arial" charset="0"/>
                <a:cs typeface="Arial" charset="0"/>
              </a:rPr>
              <a:t>Determine job analysis program</a:t>
            </a:r>
          </a:p>
          <a:p>
            <a:pPr eaLnBrk="1" hangingPunct="1">
              <a:spcBef>
                <a:spcPct val="0"/>
              </a:spcBef>
              <a:spcAft>
                <a:spcPts val="2400"/>
              </a:spcAft>
            </a:pPr>
            <a:r>
              <a:rPr lang="en-US" dirty="0" smtClean="0">
                <a:latin typeface="Arial" charset="0"/>
                <a:cs typeface="Arial" charset="0"/>
              </a:rPr>
              <a:t>Select and train analysts</a:t>
            </a:r>
          </a:p>
          <a:p>
            <a:pPr eaLnBrk="1" hangingPunct="1">
              <a:spcBef>
                <a:spcPct val="0"/>
              </a:spcBef>
              <a:spcAft>
                <a:spcPts val="2400"/>
              </a:spcAft>
            </a:pPr>
            <a:r>
              <a:rPr lang="en-US" dirty="0" smtClean="0">
                <a:latin typeface="Arial" charset="0"/>
                <a:cs typeface="Arial" charset="0"/>
              </a:rPr>
              <a:t>Direct job analyst orientation</a:t>
            </a:r>
          </a:p>
          <a:p>
            <a:pPr eaLnBrk="1" hangingPunct="1">
              <a:spcBef>
                <a:spcPct val="0"/>
              </a:spcBef>
              <a:spcAft>
                <a:spcPts val="2400"/>
              </a:spcAft>
            </a:pPr>
            <a:r>
              <a:rPr lang="en-US" dirty="0" smtClean="0">
                <a:latin typeface="Arial" charset="0"/>
                <a:cs typeface="Arial" charset="0"/>
              </a:rPr>
              <a:t>Conduct the study</a:t>
            </a:r>
          </a:p>
          <a:p>
            <a:pPr eaLnBrk="1" hangingPunct="1">
              <a:spcBef>
                <a:spcPct val="0"/>
              </a:spcBef>
              <a:spcAft>
                <a:spcPts val="1200"/>
              </a:spcAft>
            </a:pPr>
            <a:r>
              <a:rPr lang="en-US" dirty="0" smtClean="0">
                <a:latin typeface="Arial" charset="0"/>
                <a:cs typeface="Arial" charset="0"/>
              </a:rPr>
              <a:t>Summarize results: write job descriptions </a:t>
            </a:r>
          </a:p>
          <a:p>
            <a:pPr eaLnBrk="1" hangingPunct="1">
              <a:spcBef>
                <a:spcPct val="0"/>
              </a:spcBef>
              <a:spcAft>
                <a:spcPts val="1200"/>
              </a:spcAft>
            </a:pPr>
            <a:endParaRPr lang="en-US" dirty="0" smtClean="0">
              <a:latin typeface="Arial" charset="0"/>
              <a:cs typeface="Arial" charset="0"/>
            </a:endParaRPr>
          </a:p>
        </p:txBody>
      </p:sp>
      <p:sp>
        <p:nvSpPr>
          <p:cNvPr id="37892"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37893"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1140F993-8148-45DA-A21A-FCA853EA041F}" type="slidenum">
              <a:rPr lang="en-US" smtClean="0">
                <a:ea typeface="ＭＳ Ｐゴシック" pitchFamily="34" charset="-128"/>
              </a:rPr>
              <a:pPr/>
              <a:t>10</a:t>
            </a:fld>
            <a:endParaRPr lang="en-US" dirty="0" smtClean="0">
              <a:ea typeface="ＭＳ Ｐゴシック" pitchFamily="34" charset="-128"/>
            </a:endParaRPr>
          </a:p>
        </p:txBody>
      </p:sp>
      <p:sp>
        <p:nvSpPr>
          <p:cNvPr id="7" name="Double Wave 6"/>
          <p:cNvSpPr/>
          <p:nvPr/>
        </p:nvSpPr>
        <p:spPr>
          <a:xfrm>
            <a:off x="4119"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6-2</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pPr eaLnBrk="1" hangingPunct="1"/>
            <a:r>
              <a:rPr lang="en-US" sz="3300" dirty="0" smtClean="0">
                <a:latin typeface="Arial" charset="0"/>
                <a:cs typeface="Arial" charset="0"/>
              </a:rPr>
              <a:t>Job Analysis Data Gathering Methods</a:t>
            </a:r>
          </a:p>
        </p:txBody>
      </p:sp>
      <p:sp>
        <p:nvSpPr>
          <p:cNvPr id="39938" name="Content Placeholder 2"/>
          <p:cNvSpPr>
            <a:spLocks noGrp="1"/>
          </p:cNvSpPr>
          <p:nvPr>
            <p:ph idx="1"/>
          </p:nvPr>
        </p:nvSpPr>
        <p:spPr>
          <a:xfrm>
            <a:off x="457200" y="1752600"/>
            <a:ext cx="8229600" cy="4373563"/>
          </a:xfrm>
        </p:spPr>
        <p:txBody>
          <a:bodyPr/>
          <a:lstStyle/>
          <a:p>
            <a:pPr eaLnBrk="1" hangingPunct="1">
              <a:spcBef>
                <a:spcPct val="0"/>
              </a:spcBef>
              <a:spcAft>
                <a:spcPts val="2400"/>
              </a:spcAft>
            </a:pPr>
            <a:r>
              <a:rPr lang="en-US" sz="3600" dirty="0" smtClean="0">
                <a:latin typeface="Arial" charset="0"/>
                <a:cs typeface="Arial" charset="0"/>
              </a:rPr>
              <a:t>Questionnaires</a:t>
            </a:r>
          </a:p>
          <a:p>
            <a:pPr eaLnBrk="1" hangingPunct="1">
              <a:spcBef>
                <a:spcPct val="0"/>
              </a:spcBef>
              <a:spcAft>
                <a:spcPts val="2400"/>
              </a:spcAft>
            </a:pPr>
            <a:r>
              <a:rPr lang="en-US" sz="3600" dirty="0" smtClean="0">
                <a:latin typeface="Arial" charset="0"/>
                <a:cs typeface="Arial" charset="0"/>
              </a:rPr>
              <a:t>Interviews</a:t>
            </a:r>
          </a:p>
          <a:p>
            <a:pPr eaLnBrk="1" hangingPunct="1">
              <a:spcBef>
                <a:spcPct val="0"/>
              </a:spcBef>
              <a:spcAft>
                <a:spcPts val="2400"/>
              </a:spcAft>
            </a:pPr>
            <a:r>
              <a:rPr lang="en-US" sz="3600" dirty="0" smtClean="0">
                <a:latin typeface="Arial" charset="0"/>
                <a:cs typeface="Arial" charset="0"/>
              </a:rPr>
              <a:t>Observation</a:t>
            </a:r>
          </a:p>
          <a:p>
            <a:pPr eaLnBrk="1" hangingPunct="1">
              <a:spcBef>
                <a:spcPct val="0"/>
              </a:spcBef>
              <a:spcAft>
                <a:spcPts val="1200"/>
              </a:spcAft>
            </a:pPr>
            <a:r>
              <a:rPr lang="en-US" sz="3600" dirty="0" smtClean="0">
                <a:latin typeface="Arial" charset="0"/>
                <a:cs typeface="Arial" charset="0"/>
              </a:rPr>
              <a:t>Participation</a:t>
            </a:r>
          </a:p>
        </p:txBody>
      </p:sp>
      <p:sp>
        <p:nvSpPr>
          <p:cNvPr id="39940"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39941"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A5609F60-9F8C-4BB5-90D9-8A5830EDACC7}" type="slidenum">
              <a:rPr lang="en-US" smtClean="0">
                <a:ea typeface="ＭＳ Ｐゴシック" pitchFamily="34" charset="-128"/>
              </a:rPr>
              <a:pPr/>
              <a:t>11</a:t>
            </a:fld>
            <a:endParaRPr lang="en-US" dirty="0" smtClean="0">
              <a:ea typeface="ＭＳ Ｐゴシック" pitchFamily="34" charset="-128"/>
            </a:endParaRPr>
          </a:p>
        </p:txBody>
      </p:sp>
      <p:sp>
        <p:nvSpPr>
          <p:cNvPr id="8" name="Double Wave 7"/>
          <p:cNvSpPr/>
          <p:nvPr/>
        </p:nvSpPr>
        <p:spPr>
          <a:xfrm>
            <a:off x="4119"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6-2</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pPr eaLnBrk="1" hangingPunct="1"/>
            <a:r>
              <a:rPr lang="en-US" dirty="0" smtClean="0">
                <a:latin typeface="Arial" charset="0"/>
                <a:cs typeface="Arial" charset="0"/>
              </a:rPr>
              <a:t>Job Analysis Units</a:t>
            </a:r>
          </a:p>
        </p:txBody>
      </p:sp>
      <p:sp>
        <p:nvSpPr>
          <p:cNvPr id="41986" name="Content Placeholder 2"/>
          <p:cNvSpPr>
            <a:spLocks noGrp="1"/>
          </p:cNvSpPr>
          <p:nvPr>
            <p:ph idx="1"/>
          </p:nvPr>
        </p:nvSpPr>
        <p:spPr/>
        <p:txBody>
          <a:bodyPr/>
          <a:lstStyle/>
          <a:p>
            <a:pPr eaLnBrk="1" hangingPunct="1">
              <a:spcBef>
                <a:spcPct val="0"/>
              </a:spcBef>
              <a:spcAft>
                <a:spcPts val="1200"/>
              </a:spcAft>
            </a:pPr>
            <a:r>
              <a:rPr lang="en-US" b="1" dirty="0" smtClean="0">
                <a:latin typeface="Arial" charset="0"/>
                <a:cs typeface="Arial" charset="0"/>
              </a:rPr>
              <a:t>Element: </a:t>
            </a:r>
            <a:r>
              <a:rPr lang="en-US" dirty="0" smtClean="0">
                <a:latin typeface="Arial" charset="0"/>
                <a:cs typeface="Arial" charset="0"/>
              </a:rPr>
              <a:t>the smallest step</a:t>
            </a:r>
          </a:p>
          <a:p>
            <a:pPr lvl="1" eaLnBrk="1" hangingPunct="1">
              <a:spcBef>
                <a:spcPct val="0"/>
              </a:spcBef>
              <a:spcAft>
                <a:spcPts val="2400"/>
              </a:spcAft>
            </a:pPr>
            <a:r>
              <a:rPr lang="en-US" dirty="0" smtClean="0">
                <a:latin typeface="Arial" charset="0"/>
                <a:cs typeface="Arial" charset="0"/>
              </a:rPr>
              <a:t>Ex: </a:t>
            </a:r>
            <a:r>
              <a:rPr lang="en-US" dirty="0" smtClean="0">
                <a:latin typeface="Arial" charset="0"/>
                <a:cs typeface="Arial" charset="0"/>
              </a:rPr>
              <a:t>Connecting </a:t>
            </a:r>
            <a:r>
              <a:rPr lang="en-US" dirty="0" smtClean="0">
                <a:latin typeface="Arial" charset="0"/>
                <a:cs typeface="Arial" charset="0"/>
              </a:rPr>
              <a:t>a flash drive into a USB </a:t>
            </a:r>
            <a:r>
              <a:rPr lang="en-US" dirty="0" smtClean="0">
                <a:latin typeface="Arial" charset="0"/>
                <a:cs typeface="Arial" charset="0"/>
              </a:rPr>
              <a:t>port.</a:t>
            </a:r>
            <a:endParaRPr lang="en-US" dirty="0" smtClean="0">
              <a:latin typeface="Arial" charset="0"/>
              <a:cs typeface="Arial" charset="0"/>
            </a:endParaRPr>
          </a:p>
          <a:p>
            <a:pPr eaLnBrk="1" hangingPunct="1">
              <a:spcBef>
                <a:spcPct val="0"/>
              </a:spcBef>
              <a:spcAft>
                <a:spcPts val="1200"/>
              </a:spcAft>
            </a:pPr>
            <a:r>
              <a:rPr lang="en-US" b="1" dirty="0" smtClean="0">
                <a:latin typeface="Arial" charset="0"/>
                <a:cs typeface="Arial" charset="0"/>
              </a:rPr>
              <a:t>Task: </a:t>
            </a:r>
            <a:r>
              <a:rPr lang="en-US" dirty="0" smtClean="0">
                <a:latin typeface="Arial" charset="0"/>
                <a:cs typeface="Arial" charset="0"/>
              </a:rPr>
              <a:t>one or more elements</a:t>
            </a:r>
          </a:p>
          <a:p>
            <a:pPr lvl="1" eaLnBrk="1" hangingPunct="1">
              <a:spcBef>
                <a:spcPct val="0"/>
              </a:spcBef>
              <a:spcAft>
                <a:spcPts val="2400"/>
              </a:spcAft>
            </a:pPr>
            <a:r>
              <a:rPr lang="en-US" dirty="0" smtClean="0">
                <a:latin typeface="Arial" charset="0"/>
                <a:cs typeface="Arial" charset="0"/>
              </a:rPr>
              <a:t>Ex: </a:t>
            </a:r>
            <a:r>
              <a:rPr lang="en-US" dirty="0" smtClean="0">
                <a:latin typeface="Arial" charset="0"/>
                <a:cs typeface="Arial" charset="0"/>
              </a:rPr>
              <a:t>Keyboarding </a:t>
            </a:r>
            <a:r>
              <a:rPr lang="en-US" dirty="0" smtClean="0">
                <a:latin typeface="Arial" charset="0"/>
                <a:cs typeface="Arial" charset="0"/>
              </a:rPr>
              <a:t>text into memo </a:t>
            </a:r>
            <a:r>
              <a:rPr lang="en-US" dirty="0" smtClean="0">
                <a:latin typeface="Arial" charset="0"/>
                <a:cs typeface="Arial" charset="0"/>
              </a:rPr>
              <a:t>format.</a:t>
            </a:r>
            <a:endParaRPr lang="en-US" dirty="0" smtClean="0">
              <a:latin typeface="Arial" charset="0"/>
              <a:cs typeface="Arial" charset="0"/>
            </a:endParaRPr>
          </a:p>
          <a:p>
            <a:pPr eaLnBrk="1" hangingPunct="1">
              <a:spcBef>
                <a:spcPct val="0"/>
              </a:spcBef>
              <a:spcAft>
                <a:spcPts val="1200"/>
              </a:spcAft>
            </a:pPr>
            <a:r>
              <a:rPr lang="en-US" b="1" dirty="0" smtClean="0">
                <a:latin typeface="Arial" charset="0"/>
                <a:cs typeface="Arial" charset="0"/>
              </a:rPr>
              <a:t>Position: </a:t>
            </a:r>
            <a:r>
              <a:rPr lang="en-US" dirty="0">
                <a:latin typeface="Arial" charset="0"/>
                <a:cs typeface="Arial" charset="0"/>
              </a:rPr>
              <a:t>a</a:t>
            </a:r>
            <a:r>
              <a:rPr lang="en-US" dirty="0" smtClean="0">
                <a:latin typeface="Arial" charset="0"/>
                <a:cs typeface="Arial" charset="0"/>
              </a:rPr>
              <a:t> </a:t>
            </a:r>
            <a:r>
              <a:rPr lang="en-US" dirty="0" smtClean="0">
                <a:latin typeface="Arial" charset="0"/>
                <a:cs typeface="Arial" charset="0"/>
              </a:rPr>
              <a:t>collection of tasks</a:t>
            </a:r>
          </a:p>
          <a:p>
            <a:pPr lvl="1" eaLnBrk="1" hangingPunct="1">
              <a:spcBef>
                <a:spcPct val="0"/>
              </a:spcBef>
              <a:spcAft>
                <a:spcPts val="1200"/>
              </a:spcAft>
            </a:pPr>
            <a:r>
              <a:rPr lang="en-US" dirty="0" smtClean="0">
                <a:latin typeface="Arial" charset="0"/>
                <a:cs typeface="Arial" charset="0"/>
              </a:rPr>
              <a:t>Ex: </a:t>
            </a:r>
            <a:r>
              <a:rPr lang="en-US" dirty="0" smtClean="0">
                <a:latin typeface="Arial" charset="0"/>
                <a:cs typeface="Arial" charset="0"/>
              </a:rPr>
              <a:t>Clerk typist.</a:t>
            </a:r>
            <a:endParaRPr lang="en-US" dirty="0" smtClean="0">
              <a:latin typeface="Arial" charset="0"/>
              <a:cs typeface="Arial" charset="0"/>
            </a:endParaRPr>
          </a:p>
        </p:txBody>
      </p:sp>
      <p:sp>
        <p:nvSpPr>
          <p:cNvPr id="41988"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41989"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C3390248-ED28-4F26-83F3-79E16AD35F03}" type="slidenum">
              <a:rPr lang="en-US" smtClean="0">
                <a:ea typeface="ＭＳ Ｐゴシック" pitchFamily="34" charset="-128"/>
              </a:rPr>
              <a:pPr/>
              <a:t>12</a:t>
            </a:fld>
            <a:endParaRPr lang="en-US" dirty="0" smtClean="0">
              <a:ea typeface="ＭＳ Ｐゴシック" pitchFamily="34" charset="-128"/>
            </a:endParaRPr>
          </a:p>
        </p:txBody>
      </p:sp>
      <p:sp>
        <p:nvSpPr>
          <p:cNvPr id="8" name="Double Wave 7"/>
          <p:cNvSpPr/>
          <p:nvPr/>
        </p:nvSpPr>
        <p:spPr>
          <a:xfrm>
            <a:off x="4119"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6-2</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pPr eaLnBrk="1" hangingPunct="1"/>
            <a:r>
              <a:rPr lang="en-US" dirty="0" smtClean="0">
                <a:latin typeface="Arial" charset="0"/>
                <a:cs typeface="Arial" charset="0"/>
              </a:rPr>
              <a:t>Job Analysis Units (cont’d)</a:t>
            </a:r>
          </a:p>
        </p:txBody>
      </p:sp>
      <p:sp>
        <p:nvSpPr>
          <p:cNvPr id="44034" name="Content Placeholder 2"/>
          <p:cNvSpPr>
            <a:spLocks noGrp="1"/>
          </p:cNvSpPr>
          <p:nvPr>
            <p:ph idx="1"/>
          </p:nvPr>
        </p:nvSpPr>
        <p:spPr>
          <a:xfrm>
            <a:off x="457200" y="1447800"/>
            <a:ext cx="8229600" cy="4525963"/>
          </a:xfrm>
        </p:spPr>
        <p:txBody>
          <a:bodyPr/>
          <a:lstStyle/>
          <a:p>
            <a:pPr eaLnBrk="1" hangingPunct="1">
              <a:spcBef>
                <a:spcPct val="0"/>
              </a:spcBef>
              <a:spcAft>
                <a:spcPts val="1200"/>
              </a:spcAft>
            </a:pPr>
            <a:r>
              <a:rPr lang="en-US" b="1" dirty="0" smtClean="0">
                <a:latin typeface="Arial" charset="0"/>
                <a:cs typeface="Arial" charset="0"/>
              </a:rPr>
              <a:t>Job: </a:t>
            </a:r>
            <a:r>
              <a:rPr lang="en-US" dirty="0" smtClean="0">
                <a:latin typeface="Arial" charset="0"/>
                <a:cs typeface="Arial" charset="0"/>
              </a:rPr>
              <a:t>a group of positions with similar tasks</a:t>
            </a:r>
          </a:p>
          <a:p>
            <a:pPr lvl="1" eaLnBrk="1" hangingPunct="1">
              <a:spcBef>
                <a:spcPct val="0"/>
              </a:spcBef>
              <a:spcAft>
                <a:spcPts val="2400"/>
              </a:spcAft>
            </a:pPr>
            <a:r>
              <a:rPr lang="en-US" dirty="0" smtClean="0">
                <a:latin typeface="Arial" charset="0"/>
                <a:cs typeface="Arial" charset="0"/>
              </a:rPr>
              <a:t>Bob, John, and Jason are clerk typists</a:t>
            </a:r>
          </a:p>
          <a:p>
            <a:pPr eaLnBrk="1" hangingPunct="1">
              <a:spcBef>
                <a:spcPct val="0"/>
              </a:spcBef>
              <a:spcAft>
                <a:spcPts val="1200"/>
              </a:spcAft>
            </a:pPr>
            <a:r>
              <a:rPr lang="en-US" b="1" dirty="0" smtClean="0">
                <a:latin typeface="Arial" charset="0"/>
                <a:cs typeface="Arial" charset="0"/>
              </a:rPr>
              <a:t>Job family: </a:t>
            </a:r>
            <a:r>
              <a:rPr lang="en-US" dirty="0" smtClean="0">
                <a:latin typeface="Arial" charset="0"/>
                <a:cs typeface="Arial" charset="0"/>
              </a:rPr>
              <a:t>a group of two or more jobs with similar characteristics</a:t>
            </a:r>
          </a:p>
          <a:p>
            <a:pPr lvl="1" eaLnBrk="1" hangingPunct="1">
              <a:spcBef>
                <a:spcPct val="0"/>
              </a:spcBef>
              <a:spcAft>
                <a:spcPts val="2400"/>
              </a:spcAft>
            </a:pPr>
            <a:r>
              <a:rPr lang="en-US" dirty="0" smtClean="0">
                <a:latin typeface="Arial" charset="0"/>
                <a:cs typeface="Arial" charset="0"/>
              </a:rPr>
              <a:t>Clerical job family: file clerk, clerk typist, administrative clerk</a:t>
            </a:r>
          </a:p>
          <a:p>
            <a:pPr eaLnBrk="1" hangingPunct="1">
              <a:spcBef>
                <a:spcPct val="0"/>
              </a:spcBef>
              <a:spcAft>
                <a:spcPts val="1200"/>
              </a:spcAft>
            </a:pPr>
            <a:r>
              <a:rPr lang="en-US" b="1" dirty="0" smtClean="0">
                <a:latin typeface="Arial" charset="0"/>
                <a:cs typeface="Arial" charset="0"/>
              </a:rPr>
              <a:t>Occupation: </a:t>
            </a:r>
            <a:r>
              <a:rPr lang="en-US" dirty="0" smtClean="0">
                <a:latin typeface="Arial" charset="0"/>
                <a:cs typeface="Arial" charset="0"/>
              </a:rPr>
              <a:t>a group of jobs</a:t>
            </a:r>
          </a:p>
          <a:p>
            <a:pPr lvl="1" eaLnBrk="1" hangingPunct="1">
              <a:spcBef>
                <a:spcPct val="0"/>
              </a:spcBef>
              <a:spcAft>
                <a:spcPts val="1200"/>
              </a:spcAft>
            </a:pPr>
            <a:r>
              <a:rPr lang="en-US" dirty="0" smtClean="0">
                <a:latin typeface="Arial" charset="0"/>
                <a:cs typeface="Arial" charset="0"/>
              </a:rPr>
              <a:t>Office support occupation</a:t>
            </a:r>
          </a:p>
          <a:p>
            <a:pPr eaLnBrk="1" hangingPunct="1">
              <a:spcBef>
                <a:spcPct val="0"/>
              </a:spcBef>
            </a:pPr>
            <a:endParaRPr lang="en-US" dirty="0" smtClean="0">
              <a:latin typeface="Arial" charset="0"/>
              <a:cs typeface="Arial" charset="0"/>
            </a:endParaRPr>
          </a:p>
        </p:txBody>
      </p:sp>
      <p:sp>
        <p:nvSpPr>
          <p:cNvPr id="44036"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44037"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AA3F4AA7-5C0F-48C8-8AC9-25037F6C2CB4}" type="slidenum">
              <a:rPr lang="en-US" smtClean="0">
                <a:ea typeface="ＭＳ Ｐゴシック" pitchFamily="34" charset="-128"/>
              </a:rPr>
              <a:pPr/>
              <a:t>13</a:t>
            </a:fld>
            <a:endParaRPr lang="en-US" dirty="0" smtClean="0">
              <a:ea typeface="ＭＳ Ｐゴシック" pitchFamily="34" charset="-128"/>
            </a:endParaRPr>
          </a:p>
        </p:txBody>
      </p:sp>
      <p:sp>
        <p:nvSpPr>
          <p:cNvPr id="8" name="Double Wave 7"/>
          <p:cNvSpPr/>
          <p:nvPr/>
        </p:nvSpPr>
        <p:spPr>
          <a:xfrm>
            <a:off x="4119"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6-2</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pPr eaLnBrk="1" hangingPunct="1"/>
            <a:r>
              <a:rPr lang="en-US" sz="3200" dirty="0" smtClean="0">
                <a:latin typeface="Arial" charset="0"/>
                <a:cs typeface="Arial" charset="0"/>
              </a:rPr>
              <a:t>Standard Occupational Classification System (SOC)</a:t>
            </a:r>
          </a:p>
        </p:txBody>
      </p:sp>
      <p:sp>
        <p:nvSpPr>
          <p:cNvPr id="46082" name="Content Placeholder 2"/>
          <p:cNvSpPr>
            <a:spLocks noGrp="1"/>
          </p:cNvSpPr>
          <p:nvPr>
            <p:ph idx="1"/>
          </p:nvPr>
        </p:nvSpPr>
        <p:spPr/>
        <p:txBody>
          <a:bodyPr/>
          <a:lstStyle/>
          <a:p>
            <a:pPr eaLnBrk="1" hangingPunct="1">
              <a:spcBef>
                <a:spcPct val="0"/>
              </a:spcBef>
              <a:spcAft>
                <a:spcPts val="2400"/>
              </a:spcAft>
            </a:pPr>
            <a:r>
              <a:rPr lang="en-US" dirty="0" smtClean="0">
                <a:latin typeface="Arial" charset="0"/>
                <a:cs typeface="Arial" charset="0"/>
              </a:rPr>
              <a:t>SOC</a:t>
            </a:r>
          </a:p>
          <a:p>
            <a:pPr lvl="1" eaLnBrk="1" hangingPunct="1">
              <a:spcBef>
                <a:spcPct val="0"/>
              </a:spcBef>
              <a:spcAft>
                <a:spcPts val="2400"/>
              </a:spcAft>
            </a:pPr>
            <a:r>
              <a:rPr lang="en-US" dirty="0" smtClean="0">
                <a:latin typeface="Arial" charset="0"/>
                <a:cs typeface="Arial" charset="0"/>
              </a:rPr>
              <a:t>Published by the Office of Management and Budget</a:t>
            </a:r>
          </a:p>
          <a:p>
            <a:pPr lvl="1" eaLnBrk="1" hangingPunct="1">
              <a:spcBef>
                <a:spcPct val="0"/>
              </a:spcBef>
              <a:spcAft>
                <a:spcPts val="2400"/>
              </a:spcAft>
            </a:pPr>
            <a:r>
              <a:rPr lang="en-US" dirty="0" smtClean="0">
                <a:latin typeface="Arial" charset="0"/>
                <a:cs typeface="Arial" charset="0"/>
              </a:rPr>
              <a:t>Lists 23 major occupational groups </a:t>
            </a:r>
          </a:p>
        </p:txBody>
      </p:sp>
      <p:sp>
        <p:nvSpPr>
          <p:cNvPr id="46084"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46085"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76E77E43-DA25-479E-BDD1-97264497424A}" type="slidenum">
              <a:rPr lang="en-US" smtClean="0">
                <a:ea typeface="ＭＳ Ｐゴシック" pitchFamily="34" charset="-128"/>
              </a:rPr>
              <a:pPr/>
              <a:t>14</a:t>
            </a:fld>
            <a:endParaRPr lang="en-US" dirty="0" smtClean="0">
              <a:ea typeface="ＭＳ Ｐゴシック" pitchFamily="34" charset="-128"/>
            </a:endParaRPr>
          </a:p>
        </p:txBody>
      </p:sp>
      <p:sp>
        <p:nvSpPr>
          <p:cNvPr id="8" name="Double Wave 7"/>
          <p:cNvSpPr/>
          <p:nvPr/>
        </p:nvSpPr>
        <p:spPr>
          <a:xfrm>
            <a:off x="4119"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6-2</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pPr eaLnBrk="1" hangingPunct="1"/>
            <a:r>
              <a:rPr lang="en-US" dirty="0" smtClean="0">
                <a:latin typeface="Arial" charset="0"/>
                <a:cs typeface="Arial" charset="0"/>
              </a:rPr>
              <a:t>Sources of Data</a:t>
            </a:r>
          </a:p>
        </p:txBody>
      </p:sp>
      <p:sp>
        <p:nvSpPr>
          <p:cNvPr id="48130" name="Content Placeholder 2"/>
          <p:cNvSpPr>
            <a:spLocks noGrp="1"/>
          </p:cNvSpPr>
          <p:nvPr>
            <p:ph idx="1"/>
          </p:nvPr>
        </p:nvSpPr>
        <p:spPr/>
        <p:txBody>
          <a:bodyPr/>
          <a:lstStyle/>
          <a:p>
            <a:pPr eaLnBrk="1" hangingPunct="1">
              <a:spcBef>
                <a:spcPct val="0"/>
              </a:spcBef>
            </a:pPr>
            <a:endParaRPr lang="en-US" sz="3600" dirty="0" smtClean="0">
              <a:latin typeface="Arial" charset="0"/>
              <a:cs typeface="Arial" charset="0"/>
            </a:endParaRPr>
          </a:p>
          <a:p>
            <a:pPr eaLnBrk="1" hangingPunct="1">
              <a:spcBef>
                <a:spcPct val="0"/>
              </a:spcBef>
              <a:spcAft>
                <a:spcPts val="2400"/>
              </a:spcAft>
            </a:pPr>
            <a:r>
              <a:rPr lang="en-US" sz="3600" dirty="0" smtClean="0">
                <a:latin typeface="Arial" charset="0"/>
                <a:cs typeface="Arial" charset="0"/>
              </a:rPr>
              <a:t>Job incumbents </a:t>
            </a:r>
          </a:p>
          <a:p>
            <a:pPr eaLnBrk="1" hangingPunct="1">
              <a:spcBef>
                <a:spcPct val="0"/>
              </a:spcBef>
              <a:spcAft>
                <a:spcPts val="2400"/>
              </a:spcAft>
            </a:pPr>
            <a:r>
              <a:rPr lang="en-US" sz="3600" dirty="0" smtClean="0">
                <a:latin typeface="Arial" charset="0"/>
                <a:cs typeface="Arial" charset="0"/>
              </a:rPr>
              <a:t>Supervisors</a:t>
            </a:r>
          </a:p>
          <a:p>
            <a:pPr eaLnBrk="1" hangingPunct="1">
              <a:spcBef>
                <a:spcPct val="0"/>
              </a:spcBef>
              <a:spcAft>
                <a:spcPts val="2400"/>
              </a:spcAft>
            </a:pPr>
            <a:r>
              <a:rPr lang="en-US" sz="3600" dirty="0" smtClean="0">
                <a:latin typeface="Arial" charset="0"/>
                <a:cs typeface="Arial" charset="0"/>
              </a:rPr>
              <a:t>Job analysts </a:t>
            </a:r>
          </a:p>
          <a:p>
            <a:pPr marL="0" indent="0" eaLnBrk="1" hangingPunct="1">
              <a:spcBef>
                <a:spcPct val="0"/>
              </a:spcBef>
              <a:spcAft>
                <a:spcPts val="2400"/>
              </a:spcAft>
              <a:buNone/>
            </a:pPr>
            <a:r>
              <a:rPr lang="en-IN" sz="2800" i="1" dirty="0" smtClean="0">
                <a:ea typeface="MS PGothic" pitchFamily="34" charset="-128"/>
              </a:rPr>
              <a:t>Note</a:t>
            </a:r>
            <a:r>
              <a:rPr lang="en-IN" sz="2800" dirty="0">
                <a:ea typeface="MS PGothic" pitchFamily="34" charset="-128"/>
              </a:rPr>
              <a:t>:  A review of O*Net, which falls within the scope of job analysis, follows as an appendix.</a:t>
            </a:r>
            <a:endParaRPr lang="en-IN" sz="2800" b="1" baseline="30000" dirty="0">
              <a:ea typeface="MS PGothic" pitchFamily="34" charset="-128"/>
            </a:endParaRPr>
          </a:p>
          <a:p>
            <a:pPr eaLnBrk="1" hangingPunct="1">
              <a:spcBef>
                <a:spcPct val="0"/>
              </a:spcBef>
              <a:spcAft>
                <a:spcPts val="2400"/>
              </a:spcAft>
            </a:pPr>
            <a:endParaRPr lang="en-US" sz="3600" dirty="0" smtClean="0">
              <a:latin typeface="Arial" charset="0"/>
              <a:cs typeface="Arial" charset="0"/>
            </a:endParaRPr>
          </a:p>
        </p:txBody>
      </p:sp>
      <p:sp>
        <p:nvSpPr>
          <p:cNvPr id="48132"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48133"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46F0DB33-E50E-4842-9E05-4FFA454579DE}" type="slidenum">
              <a:rPr lang="en-US" smtClean="0">
                <a:ea typeface="ＭＳ Ｐゴシック" pitchFamily="34" charset="-128"/>
              </a:rPr>
              <a:pPr/>
              <a:t>15</a:t>
            </a:fld>
            <a:endParaRPr lang="en-US" dirty="0" smtClean="0">
              <a:ea typeface="ＭＳ Ｐゴシック" pitchFamily="34" charset="-128"/>
            </a:endParaRPr>
          </a:p>
        </p:txBody>
      </p:sp>
      <p:sp>
        <p:nvSpPr>
          <p:cNvPr id="8" name="Double Wave 7"/>
          <p:cNvSpPr/>
          <p:nvPr/>
        </p:nvSpPr>
        <p:spPr>
          <a:xfrm>
            <a:off x="4119"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6-2</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Reliable and Valid</a:t>
            </a:r>
            <a:br>
              <a:rPr lang="en-US" dirty="0" smtClean="0"/>
            </a:br>
            <a:r>
              <a:rPr lang="en-US" dirty="0" smtClean="0"/>
              <a:t>Job Analysis Methods</a:t>
            </a:r>
            <a:endParaRPr lang="en-US" dirty="0"/>
          </a:p>
        </p:txBody>
      </p:sp>
      <p:sp>
        <p:nvSpPr>
          <p:cNvPr id="3" name="Content Placeholder 2"/>
          <p:cNvSpPr>
            <a:spLocks noGrp="1"/>
          </p:cNvSpPr>
          <p:nvPr>
            <p:ph idx="1"/>
          </p:nvPr>
        </p:nvSpPr>
        <p:spPr>
          <a:xfrm>
            <a:off x="448962" y="1600200"/>
            <a:ext cx="8229600" cy="4525963"/>
          </a:xfrm>
        </p:spPr>
        <p:txBody>
          <a:bodyPr/>
          <a:lstStyle/>
          <a:p>
            <a:r>
              <a:rPr lang="en-US" b="1" dirty="0" smtClean="0"/>
              <a:t>Reliable Job Analysis Method:</a:t>
            </a:r>
            <a:r>
              <a:rPr lang="en-US" dirty="0" smtClean="0"/>
              <a:t> Yields consistent results under similar conditions.</a:t>
            </a:r>
          </a:p>
          <a:p>
            <a:pPr lvl="1"/>
            <a:r>
              <a:rPr lang="en-US" dirty="0" smtClean="0"/>
              <a:t>For example, two independent analysts reach similar conclusions about the duties that constitutes a job</a:t>
            </a:r>
          </a:p>
          <a:p>
            <a:r>
              <a:rPr lang="en-US" b="1" dirty="0" smtClean="0"/>
              <a:t>Valid Job Analysis Method:  </a:t>
            </a:r>
            <a:r>
              <a:rPr lang="en-US" dirty="0" smtClean="0"/>
              <a:t>Accurately assesses each job’s duties or content</a:t>
            </a:r>
            <a:endParaRPr lang="en-US" b="1" dirty="0"/>
          </a:p>
        </p:txBody>
      </p:sp>
      <p:sp>
        <p:nvSpPr>
          <p:cNvPr id="4" name="Footer Placeholder 3"/>
          <p:cNvSpPr>
            <a:spLocks noGrp="1"/>
          </p:cNvSpPr>
          <p:nvPr>
            <p:ph type="ftr" sz="quarter" idx="11"/>
          </p:nvPr>
        </p:nvSpPr>
        <p:spPr/>
        <p:txBody>
          <a:bodyPr/>
          <a:lstStyle/>
          <a:p>
            <a:pPr>
              <a:defRPr/>
            </a:pPr>
            <a:r>
              <a:rPr lang="en-US" dirty="0" smtClean="0"/>
              <a:t>Copyright © 2017 Pearson Education, Inc.</a:t>
            </a:r>
            <a:endParaRPr lang="en-US" dirty="0"/>
          </a:p>
        </p:txBody>
      </p:sp>
      <p:sp>
        <p:nvSpPr>
          <p:cNvPr id="5" name="Slide Number Placeholder 4"/>
          <p:cNvSpPr>
            <a:spLocks noGrp="1"/>
          </p:cNvSpPr>
          <p:nvPr>
            <p:ph type="sldNum" sz="quarter" idx="12"/>
          </p:nvPr>
        </p:nvSpPr>
        <p:spPr/>
        <p:txBody>
          <a:bodyPr/>
          <a:lstStyle/>
          <a:p>
            <a:pPr>
              <a:defRPr/>
            </a:pPr>
            <a:r>
              <a:rPr lang="en-US" dirty="0" smtClean="0">
                <a:solidFill>
                  <a:prstClr val="black"/>
                </a:solidFill>
              </a:rPr>
              <a:t> </a:t>
            </a:r>
            <a:r>
              <a:rPr lang="en-US" dirty="0" smtClean="0">
                <a:ea typeface="ＭＳ Ｐゴシック" pitchFamily="34" charset="-128"/>
              </a:rPr>
              <a:t>6-16</a:t>
            </a:r>
            <a:endParaRPr lang="en-US" dirty="0">
              <a:solidFill>
                <a:prstClr val="black"/>
              </a:solidFill>
            </a:endParaRPr>
          </a:p>
        </p:txBody>
      </p:sp>
      <p:sp>
        <p:nvSpPr>
          <p:cNvPr id="7" name="Double Wave 6"/>
          <p:cNvSpPr/>
          <p:nvPr/>
        </p:nvSpPr>
        <p:spPr>
          <a:xfrm>
            <a:off x="4119"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6-2</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0787316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lstStyle/>
          <a:p>
            <a:pPr eaLnBrk="1" hangingPunct="1"/>
            <a:r>
              <a:rPr lang="en-US" dirty="0" smtClean="0">
                <a:latin typeface="Arial" charset="0"/>
                <a:cs typeface="Arial" charset="0"/>
              </a:rPr>
              <a:t>Writing Job Descriptions</a:t>
            </a:r>
          </a:p>
        </p:txBody>
      </p:sp>
      <p:sp>
        <p:nvSpPr>
          <p:cNvPr id="3" name="Content Placeholder 2"/>
          <p:cNvSpPr>
            <a:spLocks noGrp="1"/>
          </p:cNvSpPr>
          <p:nvPr>
            <p:ph idx="1"/>
          </p:nvPr>
        </p:nvSpPr>
        <p:spPr/>
        <p:txBody>
          <a:bodyPr/>
          <a:lstStyle/>
          <a:p>
            <a:pPr marL="0" indent="0" eaLnBrk="1" hangingPunct="1">
              <a:spcAft>
                <a:spcPts val="2400"/>
              </a:spcAft>
              <a:buFont typeface="Arial" charset="0"/>
              <a:buNone/>
              <a:defRPr/>
            </a:pPr>
            <a:r>
              <a:rPr lang="en-US" dirty="0" smtClean="0">
                <a:ea typeface="MS PGothic" pitchFamily="34" charset="-128"/>
              </a:rPr>
              <a:t>Should include:</a:t>
            </a:r>
          </a:p>
          <a:p>
            <a:pPr eaLnBrk="1" hangingPunct="1">
              <a:spcAft>
                <a:spcPts val="2400"/>
              </a:spcAft>
              <a:defRPr/>
            </a:pPr>
            <a:r>
              <a:rPr lang="en-US" dirty="0" smtClean="0">
                <a:ea typeface="MS PGothic" pitchFamily="34" charset="-128"/>
              </a:rPr>
              <a:t>Job title</a:t>
            </a:r>
          </a:p>
          <a:p>
            <a:pPr eaLnBrk="1" hangingPunct="1">
              <a:spcAft>
                <a:spcPts val="2400"/>
              </a:spcAft>
              <a:defRPr/>
            </a:pPr>
            <a:r>
              <a:rPr lang="en-US" dirty="0" smtClean="0">
                <a:ea typeface="MS PGothic" pitchFamily="34" charset="-128"/>
              </a:rPr>
              <a:t>Job summary</a:t>
            </a:r>
          </a:p>
          <a:p>
            <a:pPr eaLnBrk="1" hangingPunct="1">
              <a:spcAft>
                <a:spcPts val="2400"/>
              </a:spcAft>
              <a:defRPr/>
            </a:pPr>
            <a:r>
              <a:rPr lang="en-US" dirty="0" smtClean="0">
                <a:ea typeface="MS PGothic" pitchFamily="34" charset="-128"/>
              </a:rPr>
              <a:t>Job duties</a:t>
            </a:r>
          </a:p>
          <a:p>
            <a:pPr eaLnBrk="1" hangingPunct="1">
              <a:spcAft>
                <a:spcPts val="2400"/>
              </a:spcAft>
              <a:defRPr/>
            </a:pPr>
            <a:r>
              <a:rPr lang="en-US" dirty="0" smtClean="0">
                <a:ea typeface="MS PGothic" pitchFamily="34" charset="-128"/>
              </a:rPr>
              <a:t>Worker specifications</a:t>
            </a:r>
            <a:endParaRPr lang="en-US" dirty="0">
              <a:ea typeface="MS PGothic" pitchFamily="34" charset="-128"/>
            </a:endParaRPr>
          </a:p>
        </p:txBody>
      </p:sp>
      <p:sp>
        <p:nvSpPr>
          <p:cNvPr id="50180"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50181"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D9BF606A-32AC-491B-AFD7-B6D0028761F1}" type="slidenum">
              <a:rPr lang="en-US" smtClean="0">
                <a:ea typeface="ＭＳ Ｐゴシック" pitchFamily="34" charset="-128"/>
              </a:rPr>
              <a:pPr/>
              <a:t>17</a:t>
            </a:fld>
            <a:endParaRPr lang="en-US" dirty="0" smtClean="0">
              <a:ea typeface="ＭＳ Ｐゴシック" pitchFamily="34" charset="-128"/>
            </a:endParaRPr>
          </a:p>
        </p:txBody>
      </p:sp>
      <p:sp>
        <p:nvSpPr>
          <p:cNvPr id="8" name="Double Wave 7"/>
          <p:cNvSpPr/>
          <p:nvPr/>
        </p:nvSpPr>
        <p:spPr>
          <a:xfrm>
            <a:off x="4119"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6-2</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pPr eaLnBrk="1" hangingPunct="1"/>
            <a:r>
              <a:rPr lang="en-US" dirty="0" smtClean="0">
                <a:latin typeface="Arial" charset="0"/>
                <a:cs typeface="Arial" charset="0"/>
              </a:rPr>
              <a:t>Worker Specifications</a:t>
            </a:r>
          </a:p>
        </p:txBody>
      </p:sp>
      <p:sp>
        <p:nvSpPr>
          <p:cNvPr id="3" name="Content Placeholder 2"/>
          <p:cNvSpPr>
            <a:spLocks noGrp="1"/>
          </p:cNvSpPr>
          <p:nvPr>
            <p:ph idx="1"/>
          </p:nvPr>
        </p:nvSpPr>
        <p:spPr/>
        <p:txBody>
          <a:bodyPr/>
          <a:lstStyle/>
          <a:p>
            <a:pPr eaLnBrk="1" hangingPunct="1">
              <a:spcAft>
                <a:spcPts val="2400"/>
              </a:spcAft>
              <a:defRPr/>
            </a:pPr>
            <a:r>
              <a:rPr lang="en-US" dirty="0">
                <a:ea typeface="MS PGothic" pitchFamily="34" charset="-128"/>
              </a:rPr>
              <a:t>Education</a:t>
            </a:r>
          </a:p>
          <a:p>
            <a:pPr eaLnBrk="1" hangingPunct="1">
              <a:spcAft>
                <a:spcPts val="2400"/>
              </a:spcAft>
              <a:defRPr/>
            </a:pPr>
            <a:r>
              <a:rPr lang="en-US" dirty="0">
                <a:ea typeface="MS PGothic" pitchFamily="34" charset="-128"/>
              </a:rPr>
              <a:t>Skills</a:t>
            </a:r>
          </a:p>
          <a:p>
            <a:pPr eaLnBrk="1" hangingPunct="1">
              <a:spcAft>
                <a:spcPts val="2400"/>
              </a:spcAft>
              <a:defRPr/>
            </a:pPr>
            <a:r>
              <a:rPr lang="en-US" dirty="0">
                <a:ea typeface="MS PGothic" pitchFamily="34" charset="-128"/>
              </a:rPr>
              <a:t>Abilities</a:t>
            </a:r>
          </a:p>
          <a:p>
            <a:pPr eaLnBrk="1" hangingPunct="1">
              <a:spcAft>
                <a:spcPts val="2400"/>
              </a:spcAft>
              <a:defRPr/>
            </a:pPr>
            <a:r>
              <a:rPr lang="en-US" dirty="0">
                <a:ea typeface="MS PGothic" pitchFamily="34" charset="-128"/>
              </a:rPr>
              <a:t>Knowledge</a:t>
            </a:r>
          </a:p>
          <a:p>
            <a:pPr eaLnBrk="1" hangingPunct="1">
              <a:spcAft>
                <a:spcPts val="2400"/>
              </a:spcAft>
              <a:defRPr/>
            </a:pPr>
            <a:r>
              <a:rPr lang="en-US" dirty="0">
                <a:ea typeface="MS PGothic" pitchFamily="34" charset="-128"/>
              </a:rPr>
              <a:t>Other qualifications to perform job</a:t>
            </a:r>
          </a:p>
          <a:p>
            <a:pPr marL="0" indent="0" eaLnBrk="1" hangingPunct="1">
              <a:spcAft>
                <a:spcPts val="2400"/>
              </a:spcAft>
              <a:buFont typeface="Arial" charset="0"/>
              <a:buNone/>
              <a:defRPr/>
            </a:pPr>
            <a:endParaRPr lang="en-US" dirty="0">
              <a:ea typeface="MS PGothic" pitchFamily="34" charset="-128"/>
            </a:endParaRPr>
          </a:p>
        </p:txBody>
      </p:sp>
      <p:sp>
        <p:nvSpPr>
          <p:cNvPr id="52228"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52229"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FB8124F5-DE0F-41B6-8D56-08943C7908DF}" type="slidenum">
              <a:rPr lang="en-US" smtClean="0">
                <a:ea typeface="ＭＳ Ｐゴシック" pitchFamily="34" charset="-128"/>
              </a:rPr>
              <a:pPr/>
              <a:t>18</a:t>
            </a:fld>
            <a:endParaRPr lang="en-US" dirty="0" smtClean="0">
              <a:ea typeface="ＭＳ Ｐゴシック" pitchFamily="34" charset="-128"/>
            </a:endParaRPr>
          </a:p>
        </p:txBody>
      </p:sp>
      <p:sp>
        <p:nvSpPr>
          <p:cNvPr id="8" name="Double Wave 7"/>
          <p:cNvSpPr/>
          <p:nvPr/>
        </p:nvSpPr>
        <p:spPr>
          <a:xfrm>
            <a:off x="4119"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6-2</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457200" y="76200"/>
            <a:ext cx="8229600" cy="1143000"/>
          </a:xfrm>
        </p:spPr>
        <p:txBody>
          <a:bodyPr/>
          <a:lstStyle/>
          <a:p>
            <a:pPr eaLnBrk="1" hangingPunct="1"/>
            <a:r>
              <a:rPr lang="en-US" dirty="0" smtClean="0">
                <a:latin typeface="Arial" charset="0"/>
                <a:cs typeface="Arial" charset="0"/>
              </a:rPr>
              <a:t>Equal Employment Opportunity Commission (EEOC) </a:t>
            </a:r>
          </a:p>
        </p:txBody>
      </p:sp>
      <p:sp>
        <p:nvSpPr>
          <p:cNvPr id="54274" name="Content Placeholder 2"/>
          <p:cNvSpPr>
            <a:spLocks noGrp="1"/>
          </p:cNvSpPr>
          <p:nvPr>
            <p:ph idx="1"/>
          </p:nvPr>
        </p:nvSpPr>
        <p:spPr>
          <a:xfrm>
            <a:off x="457200" y="1295400"/>
            <a:ext cx="8229600" cy="4525963"/>
          </a:xfrm>
        </p:spPr>
        <p:txBody>
          <a:bodyPr/>
          <a:lstStyle/>
          <a:p>
            <a:pPr eaLnBrk="1" hangingPunct="1">
              <a:spcBef>
                <a:spcPct val="0"/>
              </a:spcBef>
              <a:spcAft>
                <a:spcPts val="1200"/>
              </a:spcAft>
            </a:pPr>
            <a:r>
              <a:rPr lang="en-US" sz="3000" dirty="0" smtClean="0">
                <a:latin typeface="Arial" charset="0"/>
                <a:cs typeface="Arial" charset="0"/>
              </a:rPr>
              <a:t>Distinguishes among the terms </a:t>
            </a:r>
            <a:r>
              <a:rPr lang="en-US" sz="3000" i="1" dirty="0" smtClean="0">
                <a:latin typeface="Arial" charset="0"/>
                <a:cs typeface="Arial" charset="0"/>
              </a:rPr>
              <a:t>knowledge, skill, </a:t>
            </a:r>
            <a:r>
              <a:rPr lang="en-US" sz="3000" dirty="0" smtClean="0">
                <a:latin typeface="Arial" charset="0"/>
                <a:cs typeface="Arial" charset="0"/>
              </a:rPr>
              <a:t>and</a:t>
            </a:r>
            <a:r>
              <a:rPr lang="en-US" sz="3000" i="1" dirty="0" smtClean="0">
                <a:latin typeface="Arial" charset="0"/>
                <a:cs typeface="Arial" charset="0"/>
              </a:rPr>
              <a:t> ability</a:t>
            </a:r>
            <a:endParaRPr lang="en-US" sz="3000" dirty="0" smtClean="0">
              <a:latin typeface="Arial" charset="0"/>
              <a:cs typeface="Arial" charset="0"/>
            </a:endParaRPr>
          </a:p>
          <a:p>
            <a:pPr eaLnBrk="1" hangingPunct="1">
              <a:spcBef>
                <a:spcPct val="0"/>
              </a:spcBef>
              <a:spcAft>
                <a:spcPts val="300"/>
              </a:spcAft>
            </a:pPr>
            <a:r>
              <a:rPr lang="en-US" sz="3000" b="1" dirty="0" smtClean="0">
                <a:latin typeface="Arial" charset="0"/>
                <a:cs typeface="Arial" charset="0"/>
              </a:rPr>
              <a:t>Skill</a:t>
            </a:r>
            <a:r>
              <a:rPr lang="en-US" sz="3000" dirty="0" smtClean="0">
                <a:latin typeface="Arial" charset="0"/>
                <a:cs typeface="Arial" charset="0"/>
              </a:rPr>
              <a:t> refers to an observable competence to perform a learned psychomotor act</a:t>
            </a:r>
          </a:p>
          <a:p>
            <a:pPr lvl="1" eaLnBrk="1" hangingPunct="1">
              <a:spcBef>
                <a:spcPct val="0"/>
              </a:spcBef>
              <a:spcAft>
                <a:spcPts val="1200"/>
              </a:spcAft>
            </a:pPr>
            <a:r>
              <a:rPr lang="en-US" dirty="0" smtClean="0">
                <a:latin typeface="Arial" charset="0"/>
                <a:cs typeface="Arial" charset="0"/>
              </a:rPr>
              <a:t>Ex: </a:t>
            </a:r>
            <a:r>
              <a:rPr lang="en-US" dirty="0" smtClean="0">
                <a:latin typeface="Arial" charset="0"/>
                <a:cs typeface="Arial" charset="0"/>
              </a:rPr>
              <a:t>Typing </a:t>
            </a:r>
            <a:r>
              <a:rPr lang="en-US" dirty="0" smtClean="0">
                <a:latin typeface="Arial" charset="0"/>
                <a:cs typeface="Arial" charset="0"/>
              </a:rPr>
              <a:t>50 words per </a:t>
            </a:r>
            <a:r>
              <a:rPr lang="en-US" dirty="0" smtClean="0">
                <a:latin typeface="Arial" charset="0"/>
                <a:cs typeface="Arial" charset="0"/>
              </a:rPr>
              <a:t>minute.</a:t>
            </a:r>
            <a:endParaRPr lang="en-US" dirty="0" smtClean="0">
              <a:latin typeface="Arial" charset="0"/>
              <a:cs typeface="Arial" charset="0"/>
            </a:endParaRPr>
          </a:p>
          <a:p>
            <a:pPr eaLnBrk="1" hangingPunct="1">
              <a:spcBef>
                <a:spcPct val="0"/>
              </a:spcBef>
              <a:spcAft>
                <a:spcPts val="300"/>
              </a:spcAft>
            </a:pPr>
            <a:r>
              <a:rPr lang="en-US" sz="3000" b="1" dirty="0" smtClean="0">
                <a:latin typeface="Arial" charset="0"/>
                <a:cs typeface="Arial" charset="0"/>
              </a:rPr>
              <a:t>Knowledge </a:t>
            </a:r>
            <a:r>
              <a:rPr lang="en-US" sz="3000" dirty="0" smtClean="0">
                <a:latin typeface="Arial" charset="0"/>
                <a:cs typeface="Arial" charset="0"/>
              </a:rPr>
              <a:t>refers to a body of information     applied directly to the performance of a function</a:t>
            </a:r>
          </a:p>
          <a:p>
            <a:pPr marL="800100" lvl="3" indent="-342900" eaLnBrk="1" hangingPunct="1">
              <a:spcBef>
                <a:spcPct val="0"/>
              </a:spcBef>
              <a:spcAft>
                <a:spcPts val="300"/>
              </a:spcAft>
            </a:pPr>
            <a:r>
              <a:rPr lang="en-US" sz="2800" dirty="0" smtClean="0">
                <a:latin typeface="Arial" charset="0"/>
                <a:cs typeface="Arial" charset="0"/>
              </a:rPr>
              <a:t>Ex: </a:t>
            </a:r>
            <a:r>
              <a:rPr lang="en-US" sz="2800" dirty="0" smtClean="0">
                <a:latin typeface="Arial" charset="0"/>
                <a:cs typeface="Arial" charset="0"/>
              </a:rPr>
              <a:t>Compensation </a:t>
            </a:r>
            <a:r>
              <a:rPr lang="en-US" sz="2800" dirty="0" smtClean="0">
                <a:latin typeface="Arial" charset="0"/>
                <a:cs typeface="Arial" charset="0"/>
              </a:rPr>
              <a:t>professionals should know FLSA’s overtime </a:t>
            </a:r>
            <a:r>
              <a:rPr lang="en-US" sz="2800" dirty="0" smtClean="0">
                <a:latin typeface="Arial" charset="0"/>
                <a:cs typeface="Arial" charset="0"/>
              </a:rPr>
              <a:t>provisions.</a:t>
            </a:r>
            <a:endParaRPr lang="en-US" sz="2800" dirty="0" smtClean="0">
              <a:latin typeface="Arial" charset="0"/>
              <a:cs typeface="Arial" charset="0"/>
            </a:endParaRPr>
          </a:p>
          <a:p>
            <a:pPr eaLnBrk="1" hangingPunct="1">
              <a:spcBef>
                <a:spcPct val="0"/>
              </a:spcBef>
              <a:spcAft>
                <a:spcPts val="300"/>
              </a:spcAft>
            </a:pPr>
            <a:endParaRPr lang="en-US" sz="3000" dirty="0" smtClean="0">
              <a:latin typeface="Arial" charset="0"/>
              <a:cs typeface="Arial" charset="0"/>
            </a:endParaRPr>
          </a:p>
          <a:p>
            <a:pPr lvl="1" eaLnBrk="1" hangingPunct="1">
              <a:spcBef>
                <a:spcPct val="0"/>
              </a:spcBef>
              <a:spcAft>
                <a:spcPts val="600"/>
              </a:spcAft>
            </a:pPr>
            <a:endParaRPr lang="en-US" sz="2400" b="1" dirty="0" smtClean="0">
              <a:latin typeface="Arial" charset="0"/>
              <a:cs typeface="Arial" charset="0"/>
            </a:endParaRPr>
          </a:p>
          <a:p>
            <a:pPr lvl="1" eaLnBrk="1" hangingPunct="1">
              <a:spcBef>
                <a:spcPct val="0"/>
              </a:spcBef>
              <a:spcAft>
                <a:spcPts val="600"/>
              </a:spcAft>
            </a:pPr>
            <a:endParaRPr lang="en-US" sz="2400" dirty="0" smtClean="0">
              <a:latin typeface="Arial" charset="0"/>
              <a:cs typeface="Arial" charset="0"/>
            </a:endParaRPr>
          </a:p>
          <a:p>
            <a:pPr eaLnBrk="1" hangingPunct="1">
              <a:spcBef>
                <a:spcPct val="0"/>
              </a:spcBef>
              <a:spcAft>
                <a:spcPts val="2400"/>
              </a:spcAft>
            </a:pPr>
            <a:endParaRPr lang="en-US" sz="2800" dirty="0" smtClean="0">
              <a:latin typeface="Arial" charset="0"/>
              <a:cs typeface="Arial" charset="0"/>
            </a:endParaRPr>
          </a:p>
        </p:txBody>
      </p:sp>
      <p:sp>
        <p:nvSpPr>
          <p:cNvPr id="54276"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54277"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26A6ADCB-3F69-4A3C-B658-7C66CE4FCF62}" type="slidenum">
              <a:rPr lang="en-US" smtClean="0">
                <a:ea typeface="ＭＳ Ｐゴシック" pitchFamily="34" charset="-128"/>
              </a:rPr>
              <a:pPr/>
              <a:t>19</a:t>
            </a:fld>
            <a:endParaRPr lang="en-US" dirty="0" smtClean="0">
              <a:ea typeface="ＭＳ Ｐゴシック" pitchFamily="34" charset="-128"/>
            </a:endParaRPr>
          </a:p>
        </p:txBody>
      </p:sp>
      <p:sp>
        <p:nvSpPr>
          <p:cNvPr id="8" name="Double Wave 7"/>
          <p:cNvSpPr/>
          <p:nvPr/>
        </p:nvSpPr>
        <p:spPr>
          <a:xfrm>
            <a:off x="4119"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6-2</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lstStyle/>
          <a:p>
            <a:pPr eaLnBrk="1" hangingPunct="1"/>
            <a:r>
              <a:rPr lang="en-US" dirty="0" smtClean="0">
                <a:latin typeface="Arial" charset="0"/>
                <a:cs typeface="Arial" charset="0"/>
              </a:rPr>
              <a:t>Equal Employment Opportunity Commission (EEOC) (cont’d)</a:t>
            </a:r>
          </a:p>
        </p:txBody>
      </p:sp>
      <p:sp>
        <p:nvSpPr>
          <p:cNvPr id="3" name="Content Placeholder 2"/>
          <p:cNvSpPr>
            <a:spLocks noGrp="1"/>
          </p:cNvSpPr>
          <p:nvPr>
            <p:ph idx="1"/>
          </p:nvPr>
        </p:nvSpPr>
        <p:spPr>
          <a:xfrm>
            <a:off x="457200" y="1828800"/>
            <a:ext cx="8229600" cy="3810000"/>
          </a:xfrm>
        </p:spPr>
        <p:txBody>
          <a:bodyPr/>
          <a:lstStyle/>
          <a:p>
            <a:pPr marL="342900" lvl="1" indent="-342900" eaLnBrk="1" hangingPunct="1">
              <a:spcAft>
                <a:spcPts val="300"/>
              </a:spcAft>
              <a:buFont typeface="Arial" charset="0"/>
              <a:buChar char="•"/>
              <a:defRPr/>
            </a:pPr>
            <a:r>
              <a:rPr lang="en-US" sz="3000" b="1" dirty="0" smtClean="0">
                <a:ea typeface="MS PGothic" pitchFamily="34" charset="-128"/>
              </a:rPr>
              <a:t>Ability</a:t>
            </a:r>
            <a:r>
              <a:rPr lang="en-US" sz="3000" dirty="0" smtClean="0">
                <a:ea typeface="MS PGothic" pitchFamily="34" charset="-128"/>
              </a:rPr>
              <a:t> </a:t>
            </a:r>
            <a:r>
              <a:rPr lang="en-US" sz="3000" dirty="0">
                <a:ea typeface="MS PGothic" pitchFamily="34" charset="-128"/>
              </a:rPr>
              <a:t>refers to a present competence to perform an observable behavior or a behavior that results in an observable </a:t>
            </a:r>
            <a:r>
              <a:rPr lang="en-US" sz="3000" dirty="0" smtClean="0">
                <a:ea typeface="MS PGothic" pitchFamily="34" charset="-128"/>
              </a:rPr>
              <a:t>product</a:t>
            </a:r>
          </a:p>
          <a:p>
            <a:pPr marL="742950" lvl="2" indent="-342900" eaLnBrk="1" hangingPunct="1">
              <a:spcAft>
                <a:spcPts val="300"/>
              </a:spcAft>
              <a:buNone/>
              <a:defRPr/>
            </a:pPr>
            <a:r>
              <a:rPr lang="en-US" sz="2800" dirty="0" smtClean="0">
                <a:ea typeface="MS PGothic" pitchFamily="34" charset="-128"/>
              </a:rPr>
              <a:t>–  Ex: </a:t>
            </a:r>
            <a:r>
              <a:rPr lang="en-US" sz="2800" dirty="0" smtClean="0">
                <a:ea typeface="MS PGothic" pitchFamily="34" charset="-128"/>
              </a:rPr>
              <a:t>To </a:t>
            </a:r>
            <a:r>
              <a:rPr lang="en-US" sz="2800" dirty="0" smtClean="0">
                <a:ea typeface="MS PGothic" pitchFamily="34" charset="-128"/>
              </a:rPr>
              <a:t>mediate a dispute between labor and management </a:t>
            </a:r>
            <a:r>
              <a:rPr lang="en-US" sz="2800" dirty="0" smtClean="0">
                <a:ea typeface="MS PGothic" pitchFamily="34" charset="-128"/>
              </a:rPr>
              <a:t>successfully. </a:t>
            </a:r>
            <a:endParaRPr lang="en-US" sz="2800" dirty="0" smtClean="0">
              <a:ea typeface="MS PGothic" pitchFamily="34" charset="-128"/>
            </a:endParaRPr>
          </a:p>
          <a:p>
            <a:pPr marL="742950" lvl="2" indent="-342900" eaLnBrk="1" hangingPunct="1">
              <a:spcAft>
                <a:spcPts val="2400"/>
              </a:spcAft>
              <a:defRPr/>
            </a:pPr>
            <a:endParaRPr lang="en-US" sz="2800" dirty="0">
              <a:ea typeface="MS PGothic" pitchFamily="34" charset="-128"/>
            </a:endParaRPr>
          </a:p>
          <a:p>
            <a:pPr eaLnBrk="1" hangingPunct="1">
              <a:spcAft>
                <a:spcPts val="2400"/>
              </a:spcAft>
              <a:defRPr/>
            </a:pPr>
            <a:endParaRPr lang="en-US" dirty="0">
              <a:ea typeface="MS PGothic" pitchFamily="34" charset="-128"/>
            </a:endParaRPr>
          </a:p>
          <a:p>
            <a:pPr eaLnBrk="1" hangingPunct="1">
              <a:defRPr/>
            </a:pPr>
            <a:endParaRPr lang="en-US" dirty="0">
              <a:ea typeface="MS PGothic" pitchFamily="34" charset="-128"/>
            </a:endParaRPr>
          </a:p>
        </p:txBody>
      </p:sp>
      <p:sp>
        <p:nvSpPr>
          <p:cNvPr id="56324" name="Footer Placeholder 4"/>
          <p:cNvSpPr>
            <a:spLocks noGrp="1"/>
          </p:cNvSpPr>
          <p:nvPr>
            <p:ph type="ftr" sz="quarter" idx="11"/>
          </p:nvPr>
        </p:nvSpPr>
        <p:spPr bwMode="auto">
          <a:noFill/>
          <a:ln>
            <a:miter lim="800000"/>
            <a:headEnd/>
            <a:tailEnd/>
          </a:ln>
        </p:spPr>
        <p:txBody>
          <a:bodyPr anchor="ct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56325"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4CC8B473-9ADD-4CCE-A243-C91898247B79}" type="slidenum">
              <a:rPr lang="en-US" smtClean="0">
                <a:ea typeface="ＭＳ Ｐゴシック" pitchFamily="34" charset="-128"/>
              </a:rPr>
              <a:pPr/>
              <a:t>20</a:t>
            </a:fld>
            <a:endParaRPr lang="en-US" dirty="0" smtClean="0">
              <a:ea typeface="ＭＳ Ｐゴシック" pitchFamily="34" charset="-128"/>
            </a:endParaRPr>
          </a:p>
        </p:txBody>
      </p:sp>
      <p:sp>
        <p:nvSpPr>
          <p:cNvPr id="8" name="Double Wave 7"/>
          <p:cNvSpPr/>
          <p:nvPr/>
        </p:nvSpPr>
        <p:spPr>
          <a:xfrm>
            <a:off x="4119"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6-2</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p:txBody>
          <a:bodyPr/>
          <a:lstStyle/>
          <a:p>
            <a:pPr eaLnBrk="1" hangingPunct="1"/>
            <a:r>
              <a:rPr lang="en-US" dirty="0" smtClean="0">
                <a:latin typeface="Arial" charset="0"/>
                <a:cs typeface="Arial" charset="0"/>
              </a:rPr>
              <a:t>Legal Considerations</a:t>
            </a:r>
          </a:p>
        </p:txBody>
      </p:sp>
      <p:sp>
        <p:nvSpPr>
          <p:cNvPr id="3" name="Content Placeholder 2"/>
          <p:cNvSpPr>
            <a:spLocks noGrp="1"/>
          </p:cNvSpPr>
          <p:nvPr>
            <p:ph idx="1"/>
          </p:nvPr>
        </p:nvSpPr>
        <p:spPr/>
        <p:txBody>
          <a:bodyPr/>
          <a:lstStyle/>
          <a:p>
            <a:pPr eaLnBrk="1" hangingPunct="1">
              <a:spcAft>
                <a:spcPts val="600"/>
              </a:spcAft>
              <a:defRPr/>
            </a:pPr>
            <a:r>
              <a:rPr lang="en-US" dirty="0">
                <a:ea typeface="MS PGothic" pitchFamily="34" charset="-128"/>
              </a:rPr>
              <a:t>Equal Pay Act</a:t>
            </a:r>
          </a:p>
          <a:p>
            <a:pPr lvl="1" eaLnBrk="1" hangingPunct="1">
              <a:defRPr/>
            </a:pPr>
            <a:r>
              <a:rPr lang="en-US" sz="3200" dirty="0">
                <a:ea typeface="MS PGothic" pitchFamily="34" charset="-128"/>
              </a:rPr>
              <a:t>  </a:t>
            </a:r>
            <a:r>
              <a:rPr lang="en-US" sz="3000" dirty="0">
                <a:ea typeface="MS PGothic" pitchFamily="34" charset="-128"/>
              </a:rPr>
              <a:t>Must justify pay differences </a:t>
            </a:r>
            <a:endParaRPr lang="en-US" sz="3000" dirty="0" smtClean="0">
              <a:ea typeface="MS PGothic" pitchFamily="34" charset="-128"/>
            </a:endParaRPr>
          </a:p>
          <a:p>
            <a:pPr marL="457200" lvl="1" indent="0" eaLnBrk="1" hangingPunct="1">
              <a:buFont typeface="Arial" charset="0"/>
              <a:buNone/>
              <a:defRPr/>
            </a:pPr>
            <a:endParaRPr lang="en-US" sz="3000" dirty="0">
              <a:ea typeface="MS PGothic" pitchFamily="34" charset="-128"/>
            </a:endParaRPr>
          </a:p>
          <a:p>
            <a:pPr eaLnBrk="1" hangingPunct="1">
              <a:spcAft>
                <a:spcPts val="600"/>
              </a:spcAft>
              <a:defRPr/>
            </a:pPr>
            <a:r>
              <a:rPr lang="en-US" dirty="0">
                <a:ea typeface="MS PGothic" pitchFamily="34" charset="-128"/>
              </a:rPr>
              <a:t>  FLSA</a:t>
            </a:r>
          </a:p>
          <a:p>
            <a:pPr lvl="1" eaLnBrk="1" hangingPunct="1">
              <a:defRPr/>
            </a:pPr>
            <a:r>
              <a:rPr lang="en-US" sz="3200" dirty="0">
                <a:ea typeface="MS PGothic" pitchFamily="34" charset="-128"/>
              </a:rPr>
              <a:t>  </a:t>
            </a:r>
            <a:r>
              <a:rPr lang="en-US" sz="3000" dirty="0">
                <a:ea typeface="MS PGothic" pitchFamily="34" charset="-128"/>
              </a:rPr>
              <a:t>Determine exemption </a:t>
            </a:r>
            <a:r>
              <a:rPr lang="en-US" sz="3000" dirty="0" smtClean="0">
                <a:ea typeface="MS PGothic" pitchFamily="34" charset="-128"/>
              </a:rPr>
              <a:t>status</a:t>
            </a:r>
          </a:p>
          <a:p>
            <a:pPr marL="457200" lvl="1" indent="0" eaLnBrk="1" hangingPunct="1">
              <a:buFont typeface="Arial" charset="0"/>
              <a:buNone/>
              <a:defRPr/>
            </a:pPr>
            <a:endParaRPr lang="en-US" sz="3000" dirty="0">
              <a:ea typeface="MS PGothic" pitchFamily="34" charset="-128"/>
            </a:endParaRPr>
          </a:p>
          <a:p>
            <a:pPr eaLnBrk="1" hangingPunct="1">
              <a:spcAft>
                <a:spcPts val="600"/>
              </a:spcAft>
              <a:defRPr/>
            </a:pPr>
            <a:r>
              <a:rPr lang="en-US" dirty="0">
                <a:ea typeface="MS PGothic" pitchFamily="34" charset="-128"/>
              </a:rPr>
              <a:t>  ADA</a:t>
            </a:r>
          </a:p>
          <a:p>
            <a:pPr lvl="1" eaLnBrk="1" hangingPunct="1">
              <a:defRPr/>
            </a:pPr>
            <a:r>
              <a:rPr lang="en-US" sz="3200" dirty="0">
                <a:ea typeface="MS PGothic" pitchFamily="34" charset="-128"/>
              </a:rPr>
              <a:t>  </a:t>
            </a:r>
            <a:r>
              <a:rPr lang="en-US" sz="3000" dirty="0">
                <a:ea typeface="MS PGothic" pitchFamily="34" charset="-128"/>
              </a:rPr>
              <a:t>Determine essential job functions</a:t>
            </a:r>
          </a:p>
          <a:p>
            <a:pPr eaLnBrk="1" hangingPunct="1">
              <a:spcAft>
                <a:spcPts val="600"/>
              </a:spcAft>
              <a:defRPr/>
            </a:pPr>
            <a:endParaRPr lang="en-US" dirty="0">
              <a:ea typeface="MS PGothic" pitchFamily="34" charset="-128"/>
            </a:endParaRPr>
          </a:p>
        </p:txBody>
      </p:sp>
      <p:sp>
        <p:nvSpPr>
          <p:cNvPr id="58372"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58373"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07D1A080-E8C2-402C-9CCD-F5E7824F58EC}" type="slidenum">
              <a:rPr lang="en-US" smtClean="0">
                <a:ea typeface="ＭＳ Ｐゴシック" pitchFamily="34" charset="-128"/>
              </a:rPr>
              <a:pPr/>
              <a:t>21</a:t>
            </a:fld>
            <a:endParaRPr lang="en-US" dirty="0" smtClean="0">
              <a:ea typeface="ＭＳ Ｐゴシック" pitchFamily="34" charset="-128"/>
            </a:endParaRPr>
          </a:p>
        </p:txBody>
      </p:sp>
      <p:sp>
        <p:nvSpPr>
          <p:cNvPr id="8" name="Double Wave 7"/>
          <p:cNvSpPr/>
          <p:nvPr/>
        </p:nvSpPr>
        <p:spPr>
          <a:xfrm>
            <a:off x="4119"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6-2</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p:txBody>
          <a:bodyPr/>
          <a:lstStyle/>
          <a:p>
            <a:pPr eaLnBrk="1" hangingPunct="1"/>
            <a:r>
              <a:rPr lang="en-US" dirty="0" smtClean="0">
                <a:latin typeface="Arial" charset="0"/>
                <a:cs typeface="Arial" charset="0"/>
              </a:rPr>
              <a:t>ADA Guidelines </a:t>
            </a:r>
            <a:br>
              <a:rPr lang="en-US" dirty="0" smtClean="0">
                <a:latin typeface="Arial" charset="0"/>
                <a:cs typeface="Arial" charset="0"/>
              </a:rPr>
            </a:br>
            <a:r>
              <a:rPr lang="en-US" dirty="0" smtClean="0">
                <a:latin typeface="Arial" charset="0"/>
                <a:cs typeface="Arial" charset="0"/>
              </a:rPr>
              <a:t>Essential Job Functions</a:t>
            </a:r>
          </a:p>
        </p:txBody>
      </p:sp>
      <p:sp>
        <p:nvSpPr>
          <p:cNvPr id="60418" name="Content Placeholder 2"/>
          <p:cNvSpPr>
            <a:spLocks noGrp="1"/>
          </p:cNvSpPr>
          <p:nvPr>
            <p:ph idx="1"/>
          </p:nvPr>
        </p:nvSpPr>
        <p:spPr/>
        <p:txBody>
          <a:bodyPr/>
          <a:lstStyle/>
          <a:p>
            <a:pPr eaLnBrk="1" hangingPunct="1">
              <a:spcBef>
                <a:spcPct val="0"/>
              </a:spcBef>
              <a:spcAft>
                <a:spcPts val="600"/>
              </a:spcAft>
            </a:pPr>
            <a:endParaRPr lang="en-US" dirty="0" smtClean="0">
              <a:latin typeface="Arial" charset="0"/>
              <a:cs typeface="Arial" charset="0"/>
            </a:endParaRPr>
          </a:p>
          <a:p>
            <a:pPr eaLnBrk="1" hangingPunct="1">
              <a:spcBef>
                <a:spcPct val="0"/>
              </a:spcBef>
              <a:spcAft>
                <a:spcPts val="1200"/>
              </a:spcAft>
            </a:pPr>
            <a:r>
              <a:rPr lang="en-US" dirty="0" smtClean="0">
                <a:latin typeface="Arial" charset="0"/>
                <a:cs typeface="Arial" charset="0"/>
              </a:rPr>
              <a:t>Position has an essential function</a:t>
            </a:r>
          </a:p>
          <a:p>
            <a:pPr eaLnBrk="1" hangingPunct="1">
              <a:spcBef>
                <a:spcPct val="0"/>
              </a:spcBef>
              <a:spcAft>
                <a:spcPts val="1200"/>
              </a:spcAft>
            </a:pPr>
            <a:r>
              <a:rPr lang="en-US" dirty="0" smtClean="0">
                <a:latin typeface="Arial" charset="0"/>
                <a:cs typeface="Arial" charset="0"/>
              </a:rPr>
              <a:t>Requires high skills or expertise</a:t>
            </a:r>
          </a:p>
          <a:p>
            <a:pPr eaLnBrk="1" hangingPunct="1">
              <a:spcBef>
                <a:spcPct val="0"/>
              </a:spcBef>
              <a:spcAft>
                <a:spcPts val="1200"/>
              </a:spcAft>
            </a:pPr>
            <a:r>
              <a:rPr lang="en-US" dirty="0" smtClean="0">
                <a:latin typeface="Arial" charset="0"/>
                <a:cs typeface="Arial" charset="0"/>
              </a:rPr>
              <a:t>Decided case by case</a:t>
            </a:r>
          </a:p>
          <a:p>
            <a:pPr eaLnBrk="1" hangingPunct="1">
              <a:spcBef>
                <a:spcPct val="0"/>
              </a:spcBef>
              <a:spcAft>
                <a:spcPts val="1200"/>
              </a:spcAft>
            </a:pPr>
            <a:r>
              <a:rPr lang="en-US" dirty="0" smtClean="0">
                <a:latin typeface="Arial" charset="0"/>
                <a:cs typeface="Arial" charset="0"/>
              </a:rPr>
              <a:t>Nonessential jobs are marginal</a:t>
            </a:r>
          </a:p>
          <a:p>
            <a:pPr eaLnBrk="1" hangingPunct="1">
              <a:spcBef>
                <a:spcPct val="0"/>
              </a:spcBef>
              <a:spcAft>
                <a:spcPts val="600"/>
              </a:spcAft>
            </a:pPr>
            <a:endParaRPr lang="en-US" dirty="0" smtClean="0">
              <a:latin typeface="Arial" charset="0"/>
              <a:cs typeface="Arial" charset="0"/>
            </a:endParaRPr>
          </a:p>
        </p:txBody>
      </p:sp>
      <p:sp>
        <p:nvSpPr>
          <p:cNvPr id="60420"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60421"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F049D1C3-DAA1-4E17-9587-0D9757EA11E2}" type="slidenum">
              <a:rPr lang="en-US" smtClean="0">
                <a:ea typeface="ＭＳ Ｐゴシック" pitchFamily="34" charset="-128"/>
              </a:rPr>
              <a:pPr/>
              <a:t>22</a:t>
            </a:fld>
            <a:endParaRPr lang="en-US" dirty="0" smtClean="0">
              <a:ea typeface="ＭＳ Ｐゴシック" pitchFamily="34" charset="-128"/>
            </a:endParaRPr>
          </a:p>
        </p:txBody>
      </p:sp>
      <p:sp>
        <p:nvSpPr>
          <p:cNvPr id="8" name="Double Wave 7"/>
          <p:cNvSpPr/>
          <p:nvPr/>
        </p:nvSpPr>
        <p:spPr>
          <a:xfrm>
            <a:off x="4119"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6-2</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lstStyle/>
          <a:p>
            <a:pPr eaLnBrk="1" hangingPunct="1"/>
            <a:r>
              <a:rPr lang="en-US" dirty="0" smtClean="0">
                <a:latin typeface="Arial" charset="0"/>
                <a:cs typeface="Arial" charset="0"/>
              </a:rPr>
              <a:t>Job Evaluation</a:t>
            </a:r>
          </a:p>
        </p:txBody>
      </p:sp>
      <p:sp>
        <p:nvSpPr>
          <p:cNvPr id="17410" name="Content Placeholder 2"/>
          <p:cNvSpPr>
            <a:spLocks noGrp="1"/>
          </p:cNvSpPr>
          <p:nvPr>
            <p:ph idx="1"/>
          </p:nvPr>
        </p:nvSpPr>
        <p:spPr/>
        <p:txBody>
          <a:bodyPr/>
          <a:lstStyle/>
          <a:p>
            <a:pPr>
              <a:spcAft>
                <a:spcPts val="600"/>
              </a:spcAft>
            </a:pPr>
            <a:r>
              <a:rPr lang="en-US" dirty="0"/>
              <a:t>S</a:t>
            </a:r>
            <a:r>
              <a:rPr lang="en-US" dirty="0" smtClean="0"/>
              <a:t>ystematically recognizes </a:t>
            </a:r>
            <a:r>
              <a:rPr lang="en-US" dirty="0"/>
              <a:t>differences in </a:t>
            </a:r>
            <a:r>
              <a:rPr lang="en-US" dirty="0" smtClean="0"/>
              <a:t>the relative </a:t>
            </a:r>
            <a:r>
              <a:rPr lang="en-US" dirty="0"/>
              <a:t>worth among a set of </a:t>
            </a:r>
            <a:r>
              <a:rPr lang="en-US" dirty="0" smtClean="0"/>
              <a:t>jobs</a:t>
            </a:r>
          </a:p>
          <a:p>
            <a:pPr>
              <a:spcAft>
                <a:spcPts val="600"/>
              </a:spcAft>
            </a:pPr>
            <a:r>
              <a:rPr lang="en-US" dirty="0" smtClean="0"/>
              <a:t>Helps to </a:t>
            </a:r>
            <a:r>
              <a:rPr lang="en-US" dirty="0"/>
              <a:t>establish pay differentials </a:t>
            </a:r>
            <a:r>
              <a:rPr lang="en-US" dirty="0" smtClean="0"/>
              <a:t>accordingly</a:t>
            </a:r>
            <a:endParaRPr lang="en-US" dirty="0"/>
          </a:p>
          <a:p>
            <a:pPr>
              <a:spcAft>
                <a:spcPts val="600"/>
              </a:spcAft>
            </a:pPr>
            <a:r>
              <a:rPr lang="en-US" dirty="0" smtClean="0"/>
              <a:t>Job </a:t>
            </a:r>
            <a:r>
              <a:rPr lang="en-US" dirty="0"/>
              <a:t>evaluation partly reflects the values and priorities </a:t>
            </a:r>
            <a:r>
              <a:rPr lang="en-US" dirty="0" smtClean="0"/>
              <a:t>that management </a:t>
            </a:r>
            <a:r>
              <a:rPr lang="en-US" dirty="0"/>
              <a:t>places on various </a:t>
            </a:r>
            <a:r>
              <a:rPr lang="en-US" dirty="0" smtClean="0"/>
              <a:t>positions </a:t>
            </a:r>
          </a:p>
          <a:p>
            <a:r>
              <a:rPr lang="en-US" dirty="0" smtClean="0"/>
              <a:t>Job analysis, in contrast, is </a:t>
            </a:r>
            <a:r>
              <a:rPr lang="en-US" dirty="0"/>
              <a:t>almost purely </a:t>
            </a:r>
            <a:r>
              <a:rPr lang="en-US" dirty="0" smtClean="0"/>
              <a:t>descriptive</a:t>
            </a:r>
            <a:endParaRPr lang="en-US" dirty="0">
              <a:latin typeface="Arial" charset="0"/>
              <a:ea typeface="MS PGothic" charset="0"/>
            </a:endParaRPr>
          </a:p>
        </p:txBody>
      </p:sp>
      <p:sp>
        <p:nvSpPr>
          <p:cNvPr id="62468"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62469"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B0EBA1AD-2AB5-44E2-871C-C6536E256932}" type="slidenum">
              <a:rPr lang="en-US" smtClean="0">
                <a:ea typeface="ＭＳ Ｐゴシック" pitchFamily="34" charset="-128"/>
              </a:rPr>
              <a:pPr/>
              <a:t>23</a:t>
            </a:fld>
            <a:endParaRPr lang="en-US" dirty="0" smtClean="0">
              <a:ea typeface="ＭＳ Ｐゴシック" pitchFamily="34" charset="-128"/>
            </a:endParaRPr>
          </a:p>
        </p:txBody>
      </p:sp>
      <p:sp>
        <p:nvSpPr>
          <p:cNvPr id="8" name="Double Wave 7"/>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6-3</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p:txBody>
          <a:bodyPr/>
          <a:lstStyle/>
          <a:p>
            <a:pPr eaLnBrk="1" hangingPunct="1"/>
            <a:r>
              <a:rPr lang="en-US" dirty="0" smtClean="0">
                <a:latin typeface="Arial" charset="0"/>
                <a:cs typeface="Arial" charset="0"/>
              </a:rPr>
              <a:t>Universal Compensable Factors </a:t>
            </a:r>
          </a:p>
        </p:txBody>
      </p:sp>
      <p:sp>
        <p:nvSpPr>
          <p:cNvPr id="64514" name="Content Placeholder 2"/>
          <p:cNvSpPr>
            <a:spLocks noGrp="1"/>
          </p:cNvSpPr>
          <p:nvPr>
            <p:ph idx="1"/>
          </p:nvPr>
        </p:nvSpPr>
        <p:spPr/>
        <p:txBody>
          <a:bodyPr/>
          <a:lstStyle/>
          <a:p>
            <a:pPr eaLnBrk="1" hangingPunct="1">
              <a:spcBef>
                <a:spcPct val="0"/>
              </a:spcBef>
              <a:spcAft>
                <a:spcPts val="2400"/>
              </a:spcAft>
            </a:pPr>
            <a:r>
              <a:rPr lang="en-US" sz="3600" dirty="0" smtClean="0">
                <a:latin typeface="Arial" charset="0"/>
                <a:cs typeface="Arial" charset="0"/>
              </a:rPr>
              <a:t>Skill</a:t>
            </a:r>
          </a:p>
          <a:p>
            <a:pPr eaLnBrk="1" hangingPunct="1">
              <a:spcBef>
                <a:spcPct val="0"/>
              </a:spcBef>
              <a:spcAft>
                <a:spcPts val="2400"/>
              </a:spcAft>
            </a:pPr>
            <a:r>
              <a:rPr lang="en-US" sz="3600" dirty="0" smtClean="0">
                <a:latin typeface="Arial" charset="0"/>
                <a:cs typeface="Arial" charset="0"/>
              </a:rPr>
              <a:t>Effort</a:t>
            </a:r>
          </a:p>
          <a:p>
            <a:pPr eaLnBrk="1" hangingPunct="1">
              <a:spcBef>
                <a:spcPct val="0"/>
              </a:spcBef>
              <a:spcAft>
                <a:spcPts val="2400"/>
              </a:spcAft>
            </a:pPr>
            <a:r>
              <a:rPr lang="en-US" sz="3600" dirty="0" smtClean="0">
                <a:latin typeface="Arial" charset="0"/>
                <a:cs typeface="Arial" charset="0"/>
              </a:rPr>
              <a:t>Responsibility</a:t>
            </a:r>
          </a:p>
          <a:p>
            <a:pPr eaLnBrk="1" hangingPunct="1">
              <a:spcBef>
                <a:spcPct val="0"/>
              </a:spcBef>
              <a:spcAft>
                <a:spcPts val="2400"/>
              </a:spcAft>
            </a:pPr>
            <a:r>
              <a:rPr lang="en-US" sz="3600" dirty="0" smtClean="0">
                <a:latin typeface="Arial" charset="0"/>
                <a:cs typeface="Arial" charset="0"/>
              </a:rPr>
              <a:t>Working conditions</a:t>
            </a:r>
          </a:p>
        </p:txBody>
      </p:sp>
      <p:sp>
        <p:nvSpPr>
          <p:cNvPr id="64516"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64517"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366A5753-7AA3-41D1-AD66-DF5D5EAB523D}" type="slidenum">
              <a:rPr lang="en-US" smtClean="0">
                <a:ea typeface="ＭＳ Ｐゴシック" pitchFamily="34" charset="-128"/>
              </a:rPr>
              <a:pPr/>
              <a:t>24</a:t>
            </a:fld>
            <a:endParaRPr lang="en-US" dirty="0" smtClean="0">
              <a:ea typeface="ＭＳ Ｐゴシック" pitchFamily="34" charset="-128"/>
            </a:endParaRPr>
          </a:p>
        </p:txBody>
      </p:sp>
      <p:sp>
        <p:nvSpPr>
          <p:cNvPr id="8" name="Double Wave 7"/>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6-3</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pPr eaLnBrk="1" hangingPunct="1"/>
            <a:r>
              <a:rPr lang="en-US" dirty="0" smtClean="0">
                <a:latin typeface="Arial" charset="0"/>
                <a:cs typeface="Arial" charset="0"/>
              </a:rPr>
              <a:t>Job Evaluation Process Steps</a:t>
            </a:r>
          </a:p>
        </p:txBody>
      </p:sp>
      <p:sp>
        <p:nvSpPr>
          <p:cNvPr id="66562" name="Content Placeholder 2"/>
          <p:cNvSpPr>
            <a:spLocks noGrp="1"/>
          </p:cNvSpPr>
          <p:nvPr>
            <p:ph idx="1"/>
          </p:nvPr>
        </p:nvSpPr>
        <p:spPr>
          <a:xfrm>
            <a:off x="457200" y="1722438"/>
            <a:ext cx="8229600" cy="4525962"/>
          </a:xfrm>
        </p:spPr>
        <p:txBody>
          <a:bodyPr/>
          <a:lstStyle/>
          <a:p>
            <a:pPr eaLnBrk="1" hangingPunct="1">
              <a:spcBef>
                <a:spcPct val="0"/>
              </a:spcBef>
              <a:spcAft>
                <a:spcPts val="1200"/>
              </a:spcAft>
            </a:pPr>
            <a:r>
              <a:rPr lang="en-US" dirty="0" smtClean="0">
                <a:latin typeface="Arial" charset="0"/>
                <a:cs typeface="Arial" charset="0"/>
              </a:rPr>
              <a:t> Select technique</a:t>
            </a:r>
          </a:p>
          <a:p>
            <a:pPr eaLnBrk="1" hangingPunct="1">
              <a:spcBef>
                <a:spcPct val="0"/>
              </a:spcBef>
              <a:spcAft>
                <a:spcPts val="1200"/>
              </a:spcAft>
            </a:pPr>
            <a:r>
              <a:rPr lang="en-US" dirty="0" smtClean="0">
                <a:latin typeface="Arial" charset="0"/>
                <a:cs typeface="Arial" charset="0"/>
              </a:rPr>
              <a:t> Choose committee</a:t>
            </a:r>
          </a:p>
          <a:p>
            <a:pPr eaLnBrk="1" hangingPunct="1">
              <a:spcBef>
                <a:spcPct val="0"/>
              </a:spcBef>
              <a:spcAft>
                <a:spcPts val="1200"/>
              </a:spcAft>
            </a:pPr>
            <a:r>
              <a:rPr lang="en-US" dirty="0" smtClean="0">
                <a:latin typeface="Arial" charset="0"/>
                <a:cs typeface="Arial" charset="0"/>
              </a:rPr>
              <a:t> Train members to evaluate</a:t>
            </a:r>
          </a:p>
          <a:p>
            <a:pPr eaLnBrk="1" hangingPunct="1">
              <a:spcBef>
                <a:spcPct val="0"/>
              </a:spcBef>
              <a:spcAft>
                <a:spcPts val="1200"/>
              </a:spcAft>
            </a:pPr>
            <a:r>
              <a:rPr lang="en-US" dirty="0" smtClean="0">
                <a:latin typeface="Arial" charset="0"/>
                <a:cs typeface="Arial" charset="0"/>
              </a:rPr>
              <a:t> Document plan</a:t>
            </a:r>
          </a:p>
          <a:p>
            <a:pPr eaLnBrk="1" hangingPunct="1">
              <a:spcBef>
                <a:spcPct val="0"/>
              </a:spcBef>
              <a:spcAft>
                <a:spcPts val="1200"/>
              </a:spcAft>
            </a:pPr>
            <a:r>
              <a:rPr lang="en-US" dirty="0" smtClean="0">
                <a:latin typeface="Arial" charset="0"/>
                <a:cs typeface="Arial" charset="0"/>
              </a:rPr>
              <a:t> Communicate with employees</a:t>
            </a:r>
          </a:p>
          <a:p>
            <a:pPr eaLnBrk="1" hangingPunct="1">
              <a:spcBef>
                <a:spcPct val="0"/>
              </a:spcBef>
              <a:spcAft>
                <a:spcPts val="1200"/>
              </a:spcAft>
            </a:pPr>
            <a:r>
              <a:rPr lang="en-US" dirty="0" smtClean="0">
                <a:latin typeface="Arial" charset="0"/>
                <a:cs typeface="Arial" charset="0"/>
              </a:rPr>
              <a:t> Set up appeals process</a:t>
            </a:r>
          </a:p>
        </p:txBody>
      </p:sp>
      <p:sp>
        <p:nvSpPr>
          <p:cNvPr id="66564"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66565"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E15AA91B-68A4-470A-B899-7F3B560B2F1E}" type="slidenum">
              <a:rPr lang="en-US" smtClean="0">
                <a:ea typeface="ＭＳ Ｐゴシック" pitchFamily="34" charset="-128"/>
              </a:rPr>
              <a:pPr/>
              <a:t>25</a:t>
            </a:fld>
            <a:endParaRPr lang="en-US" dirty="0" smtClean="0">
              <a:ea typeface="ＭＳ Ｐゴシック" pitchFamily="34" charset="-128"/>
            </a:endParaRPr>
          </a:p>
        </p:txBody>
      </p:sp>
      <p:sp>
        <p:nvSpPr>
          <p:cNvPr id="8" name="Double Wave 7"/>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6-3</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p:nvPr>
        </p:nvSpPr>
        <p:spPr/>
        <p:txBody>
          <a:bodyPr/>
          <a:lstStyle/>
          <a:p>
            <a:pPr eaLnBrk="1" hangingPunct="1"/>
            <a:r>
              <a:rPr lang="en-US" sz="3200" dirty="0">
                <a:latin typeface="Arial" charset="0"/>
                <a:cs typeface="Arial" charset="0"/>
              </a:rPr>
              <a:t>Two Examples of </a:t>
            </a:r>
            <a:r>
              <a:rPr lang="en-US" sz="3200" dirty="0" smtClean="0">
                <a:latin typeface="Arial" charset="0"/>
                <a:cs typeface="Arial" charset="0"/>
              </a:rPr>
              <a:t/>
            </a:r>
            <a:br>
              <a:rPr lang="en-US" sz="3200" dirty="0" smtClean="0">
                <a:latin typeface="Arial" charset="0"/>
                <a:cs typeface="Arial" charset="0"/>
              </a:rPr>
            </a:br>
            <a:r>
              <a:rPr lang="en-US" sz="3200" dirty="0" smtClean="0">
                <a:latin typeface="Arial" charset="0"/>
                <a:cs typeface="Arial" charset="0"/>
              </a:rPr>
              <a:t>Job </a:t>
            </a:r>
            <a:r>
              <a:rPr lang="en-US" sz="3200" dirty="0">
                <a:latin typeface="Arial" charset="0"/>
                <a:cs typeface="Arial" charset="0"/>
              </a:rPr>
              <a:t>Evaluation Techniques</a:t>
            </a:r>
            <a:endParaRPr lang="en-US" sz="3200" dirty="0" smtClean="0">
              <a:latin typeface="Arial" charset="0"/>
              <a:cs typeface="Arial" charset="0"/>
            </a:endParaRPr>
          </a:p>
        </p:txBody>
      </p:sp>
      <p:sp>
        <p:nvSpPr>
          <p:cNvPr id="70658" name="Content Placeholder 2"/>
          <p:cNvSpPr>
            <a:spLocks noGrp="1"/>
          </p:cNvSpPr>
          <p:nvPr>
            <p:ph idx="1"/>
          </p:nvPr>
        </p:nvSpPr>
        <p:spPr>
          <a:xfrm>
            <a:off x="457200" y="1874838"/>
            <a:ext cx="8229600" cy="4525962"/>
          </a:xfrm>
        </p:spPr>
        <p:txBody>
          <a:bodyPr/>
          <a:lstStyle/>
          <a:p>
            <a:pPr eaLnBrk="1" hangingPunct="1">
              <a:spcBef>
                <a:spcPct val="0"/>
              </a:spcBef>
              <a:spcAft>
                <a:spcPts val="2400"/>
              </a:spcAft>
            </a:pPr>
            <a:r>
              <a:rPr lang="en-US" b="1" dirty="0" smtClean="0">
                <a:latin typeface="Arial" charset="0"/>
                <a:cs typeface="Arial" charset="0"/>
              </a:rPr>
              <a:t>Market-based evaluation: </a:t>
            </a:r>
            <a:r>
              <a:rPr lang="en-US" dirty="0" smtClean="0">
                <a:latin typeface="Arial" charset="0"/>
                <a:cs typeface="Arial" charset="0"/>
              </a:rPr>
              <a:t>uses market data to determine differences in job worth</a:t>
            </a:r>
          </a:p>
          <a:p>
            <a:pPr eaLnBrk="1" hangingPunct="1">
              <a:spcBef>
                <a:spcPct val="0"/>
              </a:spcBef>
              <a:spcAft>
                <a:spcPts val="1200"/>
              </a:spcAft>
            </a:pPr>
            <a:r>
              <a:rPr lang="en-US" b="1" dirty="0" smtClean="0">
                <a:latin typeface="Arial" charset="0"/>
                <a:cs typeface="Arial" charset="0"/>
              </a:rPr>
              <a:t>Job-content evaluation: </a:t>
            </a:r>
            <a:r>
              <a:rPr lang="en-US" dirty="0" smtClean="0">
                <a:latin typeface="Arial" charset="0"/>
                <a:cs typeface="Arial" charset="0"/>
              </a:rPr>
              <a:t>emphasizes company’s internal value system by establishing a hierarchy of internal job worth; the </a:t>
            </a:r>
            <a:r>
              <a:rPr lang="en-US" i="1" dirty="0" smtClean="0">
                <a:latin typeface="Arial" charset="0"/>
                <a:cs typeface="Arial" charset="0"/>
              </a:rPr>
              <a:t>point method </a:t>
            </a:r>
            <a:r>
              <a:rPr lang="en-US" dirty="0" smtClean="0">
                <a:latin typeface="Arial" charset="0"/>
                <a:cs typeface="Arial" charset="0"/>
              </a:rPr>
              <a:t>is a job-content evaluation system</a:t>
            </a:r>
          </a:p>
        </p:txBody>
      </p:sp>
      <p:sp>
        <p:nvSpPr>
          <p:cNvPr id="70660"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70661"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4D7290A1-2196-4A29-97FD-BAE66F9466F1}" type="slidenum">
              <a:rPr lang="en-US" smtClean="0">
                <a:ea typeface="ＭＳ Ｐゴシック" pitchFamily="34" charset="-128"/>
              </a:rPr>
              <a:pPr/>
              <a:t>26</a:t>
            </a:fld>
            <a:endParaRPr lang="en-US" dirty="0" smtClean="0">
              <a:ea typeface="ＭＳ Ｐゴシック" pitchFamily="34" charset="-128"/>
            </a:endParaRPr>
          </a:p>
        </p:txBody>
      </p:sp>
      <p:sp>
        <p:nvSpPr>
          <p:cNvPr id="8" name="Double Wave 7"/>
          <p:cNvSpPr/>
          <p:nvPr/>
        </p:nvSpPr>
        <p:spPr>
          <a:xfrm>
            <a:off x="10297"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6-4</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p:txBody>
          <a:bodyPr/>
          <a:lstStyle/>
          <a:p>
            <a:pPr eaLnBrk="1" hangingPunct="1"/>
            <a:r>
              <a:rPr lang="en-US" dirty="0" smtClean="0">
                <a:latin typeface="Arial" charset="0"/>
                <a:cs typeface="Arial" charset="0"/>
              </a:rPr>
              <a:t>The Point Method</a:t>
            </a:r>
          </a:p>
        </p:txBody>
      </p:sp>
      <p:sp>
        <p:nvSpPr>
          <p:cNvPr id="72706" name="Content Placeholder 2"/>
          <p:cNvSpPr>
            <a:spLocks noGrp="1"/>
          </p:cNvSpPr>
          <p:nvPr>
            <p:ph idx="1"/>
          </p:nvPr>
        </p:nvSpPr>
        <p:spPr>
          <a:xfrm>
            <a:off x="457200" y="1798638"/>
            <a:ext cx="8229600" cy="4525962"/>
          </a:xfrm>
        </p:spPr>
        <p:txBody>
          <a:bodyPr/>
          <a:lstStyle/>
          <a:p>
            <a:pPr eaLnBrk="1" hangingPunct="1">
              <a:spcBef>
                <a:spcPct val="0"/>
              </a:spcBef>
              <a:spcAft>
                <a:spcPts val="2400"/>
              </a:spcAft>
            </a:pPr>
            <a:r>
              <a:rPr lang="en-US" dirty="0" smtClean="0">
                <a:latin typeface="Arial" charset="0"/>
                <a:cs typeface="Arial" charset="0"/>
              </a:rPr>
              <a:t>Most popular job-content method </a:t>
            </a:r>
          </a:p>
          <a:p>
            <a:pPr eaLnBrk="1" hangingPunct="1">
              <a:spcBef>
                <a:spcPct val="0"/>
              </a:spcBef>
              <a:spcAft>
                <a:spcPts val="2400"/>
              </a:spcAft>
            </a:pPr>
            <a:r>
              <a:rPr lang="en-US" dirty="0" smtClean="0">
                <a:latin typeface="Arial" charset="0"/>
                <a:cs typeface="Arial" charset="0"/>
              </a:rPr>
              <a:t>Uses quantitative methodology</a:t>
            </a:r>
          </a:p>
          <a:p>
            <a:pPr eaLnBrk="1" hangingPunct="1">
              <a:spcBef>
                <a:spcPct val="0"/>
              </a:spcBef>
              <a:spcAft>
                <a:spcPts val="2400"/>
              </a:spcAft>
            </a:pPr>
            <a:r>
              <a:rPr lang="en-US" dirty="0" smtClean="0">
                <a:latin typeface="Arial" charset="0"/>
                <a:cs typeface="Arial" charset="0"/>
              </a:rPr>
              <a:t>Evaluates jobs by comparing compensable factors</a:t>
            </a:r>
          </a:p>
        </p:txBody>
      </p:sp>
      <p:sp>
        <p:nvSpPr>
          <p:cNvPr id="72708"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72709"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C843EF94-2BBD-4F8E-9AA2-C94330CE9730}" type="slidenum">
              <a:rPr lang="en-US" smtClean="0">
                <a:ea typeface="ＭＳ Ｐゴシック" pitchFamily="34" charset="-128"/>
              </a:rPr>
              <a:pPr/>
              <a:t>27</a:t>
            </a:fld>
            <a:endParaRPr lang="en-US" dirty="0" smtClean="0">
              <a:ea typeface="ＭＳ Ｐゴシック" pitchFamily="34" charset="-128"/>
            </a:endParaRPr>
          </a:p>
        </p:txBody>
      </p:sp>
      <p:sp>
        <p:nvSpPr>
          <p:cNvPr id="8" name="Double Wave 7"/>
          <p:cNvSpPr/>
          <p:nvPr/>
        </p:nvSpPr>
        <p:spPr>
          <a:xfrm>
            <a:off x="10297"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6-4</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p:txBody>
          <a:bodyPr/>
          <a:lstStyle/>
          <a:p>
            <a:pPr eaLnBrk="1" hangingPunct="1"/>
            <a:r>
              <a:rPr lang="en-US" dirty="0" smtClean="0">
                <a:latin typeface="Arial" charset="0"/>
                <a:cs typeface="Arial" charset="0"/>
              </a:rPr>
              <a:t>Point Method Steps </a:t>
            </a:r>
          </a:p>
        </p:txBody>
      </p:sp>
      <p:sp>
        <p:nvSpPr>
          <p:cNvPr id="74754" name="Content Placeholder 2"/>
          <p:cNvSpPr>
            <a:spLocks noGrp="1"/>
          </p:cNvSpPr>
          <p:nvPr>
            <p:ph idx="1"/>
          </p:nvPr>
        </p:nvSpPr>
        <p:spPr/>
        <p:txBody>
          <a:bodyPr/>
          <a:lstStyle/>
          <a:p>
            <a:pPr eaLnBrk="1" hangingPunct="1">
              <a:spcBef>
                <a:spcPct val="0"/>
              </a:spcBef>
              <a:spcAft>
                <a:spcPts val="1200"/>
              </a:spcAft>
            </a:pPr>
            <a:r>
              <a:rPr lang="en-US" dirty="0" smtClean="0">
                <a:latin typeface="Arial" charset="0"/>
                <a:cs typeface="Arial" charset="0"/>
              </a:rPr>
              <a:t> Select benchmark jobs</a:t>
            </a:r>
          </a:p>
          <a:p>
            <a:pPr eaLnBrk="1" hangingPunct="1">
              <a:spcBef>
                <a:spcPct val="0"/>
              </a:spcBef>
              <a:spcAft>
                <a:spcPts val="1200"/>
              </a:spcAft>
            </a:pPr>
            <a:r>
              <a:rPr lang="en-US" dirty="0" smtClean="0">
                <a:latin typeface="Arial" charset="0"/>
                <a:cs typeface="Arial" charset="0"/>
              </a:rPr>
              <a:t> Choose compensable factors</a:t>
            </a:r>
          </a:p>
          <a:p>
            <a:pPr eaLnBrk="1" hangingPunct="1">
              <a:spcBef>
                <a:spcPct val="0"/>
              </a:spcBef>
              <a:spcAft>
                <a:spcPts val="1200"/>
              </a:spcAft>
            </a:pPr>
            <a:r>
              <a:rPr lang="en-US" dirty="0" smtClean="0">
                <a:latin typeface="Arial" charset="0"/>
                <a:cs typeface="Arial" charset="0"/>
              </a:rPr>
              <a:t> Define factor degrees</a:t>
            </a:r>
          </a:p>
          <a:p>
            <a:pPr eaLnBrk="1" hangingPunct="1">
              <a:spcBef>
                <a:spcPct val="0"/>
              </a:spcBef>
              <a:spcAft>
                <a:spcPts val="1200"/>
              </a:spcAft>
            </a:pPr>
            <a:r>
              <a:rPr lang="en-US" dirty="0" smtClean="0">
                <a:latin typeface="Arial" charset="0"/>
                <a:cs typeface="Arial" charset="0"/>
              </a:rPr>
              <a:t> Determine weight of factors</a:t>
            </a:r>
          </a:p>
          <a:p>
            <a:pPr eaLnBrk="1" hangingPunct="1">
              <a:spcBef>
                <a:spcPct val="0"/>
              </a:spcBef>
              <a:spcAft>
                <a:spcPts val="1200"/>
              </a:spcAft>
            </a:pPr>
            <a:r>
              <a:rPr lang="en-US" dirty="0" smtClean="0">
                <a:latin typeface="Arial" charset="0"/>
                <a:cs typeface="Arial" charset="0"/>
              </a:rPr>
              <a:t> Determine point value</a:t>
            </a:r>
          </a:p>
          <a:p>
            <a:pPr eaLnBrk="1" hangingPunct="1">
              <a:spcBef>
                <a:spcPct val="0"/>
              </a:spcBef>
              <a:spcAft>
                <a:spcPts val="1200"/>
              </a:spcAft>
            </a:pPr>
            <a:r>
              <a:rPr lang="en-US" dirty="0" smtClean="0">
                <a:latin typeface="Arial" charset="0"/>
                <a:cs typeface="Arial" charset="0"/>
              </a:rPr>
              <a:t> Verify factor degrees and point values</a:t>
            </a:r>
          </a:p>
          <a:p>
            <a:pPr eaLnBrk="1" hangingPunct="1">
              <a:spcBef>
                <a:spcPct val="0"/>
              </a:spcBef>
              <a:spcAft>
                <a:spcPts val="1200"/>
              </a:spcAft>
            </a:pPr>
            <a:r>
              <a:rPr lang="en-US" dirty="0" smtClean="0">
                <a:latin typeface="Arial" charset="0"/>
                <a:cs typeface="Arial" charset="0"/>
              </a:rPr>
              <a:t> Evaluate all jobs</a:t>
            </a:r>
          </a:p>
          <a:p>
            <a:pPr eaLnBrk="1" hangingPunct="1">
              <a:spcBef>
                <a:spcPct val="0"/>
              </a:spcBef>
              <a:spcAft>
                <a:spcPts val="1200"/>
              </a:spcAft>
            </a:pPr>
            <a:endParaRPr lang="en-US" dirty="0" smtClean="0">
              <a:latin typeface="Arial" charset="0"/>
              <a:cs typeface="Arial" charset="0"/>
            </a:endParaRPr>
          </a:p>
        </p:txBody>
      </p:sp>
      <p:sp>
        <p:nvSpPr>
          <p:cNvPr id="74756"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74757"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D65DC600-F5CE-4E97-8B77-071DAAC4EEF3}" type="slidenum">
              <a:rPr lang="en-US" smtClean="0">
                <a:ea typeface="ＭＳ Ｐゴシック" pitchFamily="34" charset="-128"/>
              </a:rPr>
              <a:pPr/>
              <a:t>28</a:t>
            </a:fld>
            <a:endParaRPr lang="en-US" dirty="0" smtClean="0">
              <a:ea typeface="ＭＳ Ｐゴシック" pitchFamily="34" charset="-128"/>
            </a:endParaRPr>
          </a:p>
        </p:txBody>
      </p:sp>
      <p:sp>
        <p:nvSpPr>
          <p:cNvPr id="8" name="Double Wave 7"/>
          <p:cNvSpPr/>
          <p:nvPr/>
        </p:nvSpPr>
        <p:spPr>
          <a:xfrm>
            <a:off x="10297"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6-4</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a:xfrm>
            <a:off x="457200" y="381000"/>
            <a:ext cx="8229600" cy="1143000"/>
          </a:xfrm>
        </p:spPr>
        <p:txBody>
          <a:bodyPr/>
          <a:lstStyle/>
          <a:p>
            <a:pPr eaLnBrk="1" hangingPunct="1"/>
            <a:r>
              <a:rPr lang="en-US" dirty="0" smtClean="0">
                <a:latin typeface="Arial" charset="0"/>
                <a:cs typeface="Arial" charset="0"/>
              </a:rPr>
              <a:t>Job Evaluation Qualitative Approaches</a:t>
            </a:r>
          </a:p>
        </p:txBody>
      </p:sp>
      <p:sp>
        <p:nvSpPr>
          <p:cNvPr id="76802" name="Content Placeholder 2"/>
          <p:cNvSpPr>
            <a:spLocks noGrp="1"/>
          </p:cNvSpPr>
          <p:nvPr>
            <p:ph idx="1"/>
          </p:nvPr>
        </p:nvSpPr>
        <p:spPr>
          <a:xfrm>
            <a:off x="457200" y="1981200"/>
            <a:ext cx="8229600" cy="4297363"/>
          </a:xfrm>
        </p:spPr>
        <p:txBody>
          <a:bodyPr/>
          <a:lstStyle/>
          <a:p>
            <a:pPr eaLnBrk="1" hangingPunct="1">
              <a:spcBef>
                <a:spcPct val="0"/>
              </a:spcBef>
              <a:spcAft>
                <a:spcPts val="2400"/>
              </a:spcAft>
            </a:pPr>
            <a:r>
              <a:rPr lang="en-US" dirty="0" smtClean="0">
                <a:latin typeface="Arial" charset="0"/>
                <a:cs typeface="Arial" charset="0"/>
              </a:rPr>
              <a:t>Simple ranking plan</a:t>
            </a:r>
          </a:p>
          <a:p>
            <a:pPr eaLnBrk="1" hangingPunct="1">
              <a:spcBef>
                <a:spcPct val="0"/>
              </a:spcBef>
              <a:spcAft>
                <a:spcPts val="2400"/>
              </a:spcAft>
            </a:pPr>
            <a:r>
              <a:rPr lang="en-US" dirty="0" smtClean="0">
                <a:latin typeface="Arial" charset="0"/>
                <a:cs typeface="Arial" charset="0"/>
              </a:rPr>
              <a:t>Paired comparisons</a:t>
            </a:r>
          </a:p>
          <a:p>
            <a:pPr eaLnBrk="1" hangingPunct="1">
              <a:spcBef>
                <a:spcPct val="0"/>
              </a:spcBef>
              <a:spcAft>
                <a:spcPts val="2400"/>
              </a:spcAft>
            </a:pPr>
            <a:r>
              <a:rPr lang="en-US" dirty="0" smtClean="0">
                <a:latin typeface="Arial" charset="0"/>
                <a:cs typeface="Arial" charset="0"/>
              </a:rPr>
              <a:t>Alternation ranking</a:t>
            </a:r>
          </a:p>
          <a:p>
            <a:pPr eaLnBrk="1" hangingPunct="1">
              <a:spcBef>
                <a:spcPct val="0"/>
              </a:spcBef>
              <a:spcAft>
                <a:spcPts val="2400"/>
              </a:spcAft>
            </a:pPr>
            <a:r>
              <a:rPr lang="en-US" dirty="0" smtClean="0">
                <a:latin typeface="Arial" charset="0"/>
                <a:cs typeface="Arial" charset="0"/>
              </a:rPr>
              <a:t>Classification plans</a:t>
            </a:r>
          </a:p>
        </p:txBody>
      </p:sp>
      <p:sp>
        <p:nvSpPr>
          <p:cNvPr id="76804"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76805"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D00D3C6B-BC7A-4BDE-B09C-C3125579A6AA}" type="slidenum">
              <a:rPr lang="en-US" smtClean="0">
                <a:ea typeface="ＭＳ Ｐゴシック" pitchFamily="34" charset="-128"/>
              </a:rPr>
              <a:pPr/>
              <a:t>29</a:t>
            </a:fld>
            <a:endParaRPr lang="en-US" dirty="0" smtClean="0">
              <a:ea typeface="ＭＳ Ｐゴシック" pitchFamily="34" charset="-128"/>
            </a:endParaRPr>
          </a:p>
        </p:txBody>
      </p:sp>
      <p:sp>
        <p:nvSpPr>
          <p:cNvPr id="8" name="Double Wave 7"/>
          <p:cNvSpPr/>
          <p:nvPr/>
        </p:nvSpPr>
        <p:spPr>
          <a:xfrm>
            <a:off x="10297"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6-4</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a:xfrm>
            <a:off x="457200" y="457200"/>
            <a:ext cx="8229600" cy="1143000"/>
          </a:xfrm>
        </p:spPr>
        <p:txBody>
          <a:bodyPr/>
          <a:lstStyle/>
          <a:p>
            <a:pPr eaLnBrk="1" hangingPunct="1"/>
            <a:r>
              <a:rPr lang="en-US" sz="3200" dirty="0" smtClean="0">
                <a:latin typeface="Arial" charset="0"/>
                <a:cs typeface="Arial" charset="0"/>
              </a:rPr>
              <a:t>Internally Consistent Compensation Systems and Competitive Strategy</a:t>
            </a:r>
          </a:p>
        </p:txBody>
      </p:sp>
      <p:sp>
        <p:nvSpPr>
          <p:cNvPr id="3" name="Content Placeholder 2"/>
          <p:cNvSpPr>
            <a:spLocks noGrp="1"/>
          </p:cNvSpPr>
          <p:nvPr>
            <p:ph idx="1"/>
          </p:nvPr>
        </p:nvSpPr>
        <p:spPr>
          <a:xfrm>
            <a:off x="457200" y="2133600"/>
            <a:ext cx="8229600" cy="3429000"/>
          </a:xfrm>
        </p:spPr>
        <p:txBody>
          <a:bodyPr/>
          <a:lstStyle/>
          <a:p>
            <a:pPr eaLnBrk="1" hangingPunct="1">
              <a:spcAft>
                <a:spcPts val="2400"/>
              </a:spcAft>
              <a:defRPr/>
            </a:pPr>
            <a:r>
              <a:rPr lang="en-US" sz="3000" dirty="0" smtClean="0">
                <a:latin typeface="Arial" charset="0"/>
                <a:ea typeface="MS PGothic" charset="0"/>
              </a:rPr>
              <a:t>Internally consistent pay systems may reduce a company’s flexibility to respond to changes in competitors’ pay practices</a:t>
            </a:r>
          </a:p>
          <a:p>
            <a:pPr eaLnBrk="1" hangingPunct="1">
              <a:spcAft>
                <a:spcPts val="1200"/>
              </a:spcAft>
              <a:defRPr/>
            </a:pPr>
            <a:r>
              <a:rPr lang="en-US" sz="3000" dirty="0" smtClean="0">
                <a:latin typeface="Arial" charset="0"/>
                <a:ea typeface="MS PGothic" charset="0"/>
              </a:rPr>
              <a:t>Narrowly defined jobs </a:t>
            </a:r>
            <a:endParaRPr lang="en-US" sz="3000" dirty="0">
              <a:latin typeface="Arial" charset="0"/>
              <a:ea typeface="MS PGothic" charset="0"/>
            </a:endParaRPr>
          </a:p>
          <a:p>
            <a:pPr marL="0" indent="0" eaLnBrk="1" hangingPunct="1">
              <a:buFont typeface="Arial" charset="0"/>
              <a:buNone/>
              <a:defRPr/>
            </a:pPr>
            <a:endParaRPr lang="en-US" dirty="0">
              <a:ea typeface="MS PGothic" pitchFamily="34" charset="-128"/>
            </a:endParaRPr>
          </a:p>
        </p:txBody>
      </p:sp>
      <p:sp>
        <p:nvSpPr>
          <p:cNvPr id="80900"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80901"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791B8441-5B2F-4260-AD4E-A690EA73AED1}" type="slidenum">
              <a:rPr lang="en-US" smtClean="0">
                <a:ea typeface="ＭＳ Ｐゴシック" pitchFamily="34" charset="-128"/>
              </a:rPr>
              <a:pPr/>
              <a:t>30</a:t>
            </a:fld>
            <a:endParaRPr lang="en-US" dirty="0" smtClean="0">
              <a:ea typeface="ＭＳ Ｐゴシック" pitchFamily="34" charset="-128"/>
            </a:endParaRPr>
          </a:p>
        </p:txBody>
      </p:sp>
      <p:sp>
        <p:nvSpPr>
          <p:cNvPr id="8" name="Double Wave 7"/>
          <p:cNvSpPr/>
          <p:nvPr/>
        </p:nvSpPr>
        <p:spPr>
          <a:xfrm>
            <a:off x="10297"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6-5</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p:txBody>
          <a:bodyPr/>
          <a:lstStyle/>
          <a:p>
            <a:pPr eaLnBrk="1" hangingPunct="1"/>
            <a:r>
              <a:rPr lang="en-US" dirty="0" smtClean="0">
                <a:latin typeface="Arial" charset="0"/>
                <a:cs typeface="Arial" charset="0"/>
              </a:rPr>
              <a:t>Appendix </a:t>
            </a:r>
            <a:r>
              <a:rPr lang="en-US" sz="2800" dirty="0" smtClean="0">
                <a:latin typeface="Arial" charset="0"/>
                <a:cs typeface="Arial" charset="0"/>
              </a:rPr>
              <a:t>(</a:t>
            </a:r>
            <a:r>
              <a:rPr lang="en-US" sz="2800" i="1" dirty="0" smtClean="0">
                <a:latin typeface="Arial" charset="0"/>
                <a:cs typeface="Arial" charset="0"/>
              </a:rPr>
              <a:t>for LO 6-2</a:t>
            </a:r>
            <a:r>
              <a:rPr lang="en-US" sz="2800" dirty="0" smtClean="0">
                <a:latin typeface="Arial" charset="0"/>
                <a:cs typeface="Arial" charset="0"/>
              </a:rPr>
              <a:t>)</a:t>
            </a:r>
            <a:endParaRPr lang="en-US" dirty="0" smtClean="0">
              <a:latin typeface="Arial" charset="0"/>
              <a:cs typeface="Arial" charset="0"/>
            </a:endParaRPr>
          </a:p>
        </p:txBody>
      </p:sp>
      <p:sp>
        <p:nvSpPr>
          <p:cNvPr id="82946" name="Content Placeholder 2"/>
          <p:cNvSpPr>
            <a:spLocks noGrp="1"/>
          </p:cNvSpPr>
          <p:nvPr>
            <p:ph idx="1"/>
          </p:nvPr>
        </p:nvSpPr>
        <p:spPr/>
        <p:txBody>
          <a:bodyPr/>
          <a:lstStyle/>
          <a:p>
            <a:pPr marL="514350" indent="-514350" eaLnBrk="1" hangingPunct="1">
              <a:spcBef>
                <a:spcPct val="0"/>
              </a:spcBef>
              <a:buFont typeface="Arial" charset="0"/>
              <a:buNone/>
            </a:pPr>
            <a:endParaRPr lang="en-US" sz="4000" dirty="0" smtClean="0">
              <a:latin typeface="Arial" charset="0"/>
              <a:cs typeface="Arial" charset="0"/>
            </a:endParaRPr>
          </a:p>
          <a:p>
            <a:pPr marL="514350" indent="-514350" eaLnBrk="1" hangingPunct="1">
              <a:spcBef>
                <a:spcPct val="0"/>
              </a:spcBef>
              <a:buFont typeface="Arial" charset="0"/>
              <a:buNone/>
            </a:pPr>
            <a:endParaRPr lang="en-US" dirty="0" smtClean="0">
              <a:latin typeface="Arial" charset="0"/>
              <a:cs typeface="Arial" charset="0"/>
            </a:endParaRPr>
          </a:p>
          <a:p>
            <a:pPr marL="514350" indent="-514350" eaLnBrk="1" hangingPunct="1">
              <a:spcBef>
                <a:spcPct val="0"/>
              </a:spcBef>
              <a:buFont typeface="Arial" charset="0"/>
              <a:buNone/>
            </a:pPr>
            <a:endParaRPr lang="en-US" dirty="0" smtClean="0">
              <a:latin typeface="Arial" charset="0"/>
              <a:cs typeface="Arial" charset="0"/>
            </a:endParaRPr>
          </a:p>
          <a:p>
            <a:pPr marL="514350" indent="-514350" algn="ctr" eaLnBrk="1" hangingPunct="1">
              <a:spcBef>
                <a:spcPct val="0"/>
              </a:spcBef>
              <a:buFont typeface="Arial" charset="0"/>
              <a:buNone/>
            </a:pPr>
            <a:r>
              <a:rPr lang="en-US" sz="4000" i="1" dirty="0" smtClean="0">
                <a:latin typeface="Arial" charset="0"/>
                <a:cs typeface="Arial" charset="0"/>
              </a:rPr>
              <a:t>O*NET</a:t>
            </a:r>
          </a:p>
        </p:txBody>
      </p:sp>
      <p:sp>
        <p:nvSpPr>
          <p:cNvPr id="82948"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82949"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D098D7F4-5F99-415C-9265-630F046BCB15}" type="slidenum">
              <a:rPr lang="en-US" smtClean="0">
                <a:ea typeface="ＭＳ Ｐゴシック" pitchFamily="34" charset="-128"/>
              </a:rPr>
              <a:pPr/>
              <a:t>31</a:t>
            </a:fld>
            <a:endParaRPr lang="en-US" dirty="0" smtClean="0">
              <a:ea typeface="ＭＳ Ｐゴシック" pitchFamily="34" charset="-128"/>
            </a:endParaRP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p:cNvSpPr>
          <p:nvPr>
            <p:ph type="title"/>
          </p:nvPr>
        </p:nvSpPr>
        <p:spPr/>
        <p:txBody>
          <a:bodyPr/>
          <a:lstStyle/>
          <a:p>
            <a:pPr eaLnBrk="1" hangingPunct="1"/>
            <a:r>
              <a:rPr lang="en-US" dirty="0" smtClean="0">
                <a:latin typeface="Arial" charset="0"/>
                <a:cs typeface="Arial" charset="0"/>
              </a:rPr>
              <a:t>O*NET Categories</a:t>
            </a:r>
          </a:p>
        </p:txBody>
      </p:sp>
      <p:sp>
        <p:nvSpPr>
          <p:cNvPr id="84994" name="Content Placeholder 2"/>
          <p:cNvSpPr>
            <a:spLocks noGrp="1"/>
          </p:cNvSpPr>
          <p:nvPr>
            <p:ph idx="1"/>
          </p:nvPr>
        </p:nvSpPr>
        <p:spPr/>
        <p:txBody>
          <a:bodyPr/>
          <a:lstStyle/>
          <a:p>
            <a:pPr eaLnBrk="1" hangingPunct="1">
              <a:spcBef>
                <a:spcPct val="0"/>
              </a:spcBef>
              <a:spcAft>
                <a:spcPts val="600"/>
              </a:spcAft>
            </a:pPr>
            <a:r>
              <a:rPr lang="en-US" dirty="0" smtClean="0">
                <a:latin typeface="Tahoma" pitchFamily="34" charset="0"/>
                <a:cs typeface="Arial" charset="0"/>
              </a:rPr>
              <a:t>Experience requirements</a:t>
            </a:r>
          </a:p>
          <a:p>
            <a:pPr eaLnBrk="1" hangingPunct="1">
              <a:lnSpc>
                <a:spcPct val="120000"/>
              </a:lnSpc>
              <a:spcBef>
                <a:spcPct val="0"/>
              </a:spcBef>
              <a:spcAft>
                <a:spcPts val="600"/>
              </a:spcAft>
            </a:pPr>
            <a:r>
              <a:rPr lang="en-US" dirty="0" smtClean="0">
                <a:latin typeface="Tahoma" pitchFamily="34" charset="0"/>
                <a:cs typeface="Arial" charset="0"/>
              </a:rPr>
              <a:t>Occupational requirements</a:t>
            </a:r>
          </a:p>
          <a:p>
            <a:pPr eaLnBrk="1" hangingPunct="1">
              <a:lnSpc>
                <a:spcPct val="120000"/>
              </a:lnSpc>
              <a:spcBef>
                <a:spcPct val="0"/>
              </a:spcBef>
              <a:spcAft>
                <a:spcPts val="600"/>
              </a:spcAft>
            </a:pPr>
            <a:r>
              <a:rPr lang="en-US" dirty="0" smtClean="0">
                <a:latin typeface="Tahoma" pitchFamily="34" charset="0"/>
                <a:cs typeface="Arial" charset="0"/>
              </a:rPr>
              <a:t>Occupation specific requirements </a:t>
            </a:r>
          </a:p>
          <a:p>
            <a:pPr eaLnBrk="1" hangingPunct="1">
              <a:lnSpc>
                <a:spcPct val="120000"/>
              </a:lnSpc>
              <a:spcBef>
                <a:spcPct val="0"/>
              </a:spcBef>
              <a:spcAft>
                <a:spcPts val="600"/>
              </a:spcAft>
            </a:pPr>
            <a:r>
              <a:rPr lang="en-US" dirty="0" smtClean="0">
                <a:latin typeface="Tahoma" pitchFamily="34" charset="0"/>
                <a:cs typeface="Arial" charset="0"/>
              </a:rPr>
              <a:t>Worker requirements</a:t>
            </a:r>
          </a:p>
          <a:p>
            <a:pPr eaLnBrk="1" hangingPunct="1">
              <a:lnSpc>
                <a:spcPct val="120000"/>
              </a:lnSpc>
              <a:spcBef>
                <a:spcPct val="0"/>
              </a:spcBef>
              <a:spcAft>
                <a:spcPts val="600"/>
              </a:spcAft>
            </a:pPr>
            <a:r>
              <a:rPr lang="en-US" dirty="0" smtClean="0">
                <a:latin typeface="Tahoma" pitchFamily="34" charset="0"/>
                <a:cs typeface="Arial" charset="0"/>
              </a:rPr>
              <a:t>Worker characteristics</a:t>
            </a:r>
          </a:p>
          <a:p>
            <a:pPr eaLnBrk="1" hangingPunct="1">
              <a:lnSpc>
                <a:spcPct val="120000"/>
              </a:lnSpc>
              <a:spcBef>
                <a:spcPct val="0"/>
              </a:spcBef>
              <a:spcAft>
                <a:spcPts val="600"/>
              </a:spcAft>
            </a:pPr>
            <a:r>
              <a:rPr lang="en-US" dirty="0" smtClean="0">
                <a:latin typeface="Tahoma" pitchFamily="34" charset="0"/>
                <a:cs typeface="Arial" charset="0"/>
              </a:rPr>
              <a:t>Labor market characteristics </a:t>
            </a:r>
          </a:p>
          <a:p>
            <a:pPr eaLnBrk="1" hangingPunct="1">
              <a:spcBef>
                <a:spcPct val="0"/>
              </a:spcBef>
            </a:pPr>
            <a:endParaRPr lang="en-US" dirty="0" smtClean="0">
              <a:latin typeface="Arial" charset="0"/>
              <a:cs typeface="Arial" charset="0"/>
            </a:endParaRPr>
          </a:p>
        </p:txBody>
      </p:sp>
      <p:sp>
        <p:nvSpPr>
          <p:cNvPr id="84996"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84997"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E2C6F2A0-5D76-4855-8E6E-22ED055C415F}" type="slidenum">
              <a:rPr lang="en-US" smtClean="0">
                <a:ea typeface="ＭＳ Ｐゴシック" pitchFamily="34" charset="-128"/>
              </a:rPr>
              <a:pPr/>
              <a:t>32</a:t>
            </a:fld>
            <a:endParaRPr lang="en-US" dirty="0" smtClean="0">
              <a:ea typeface="ＭＳ Ｐゴシック" pitchFamily="34" charset="-128"/>
            </a:endParaRP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p:cNvSpPr>
            <a:spLocks noGrp="1"/>
          </p:cNvSpPr>
          <p:nvPr>
            <p:ph type="title"/>
          </p:nvPr>
        </p:nvSpPr>
        <p:spPr>
          <a:xfrm>
            <a:off x="457200" y="76200"/>
            <a:ext cx="8229600" cy="1143000"/>
          </a:xfrm>
        </p:spPr>
        <p:txBody>
          <a:bodyPr/>
          <a:lstStyle/>
          <a:p>
            <a:pPr eaLnBrk="1" hangingPunct="1"/>
            <a:r>
              <a:rPr lang="en-US" dirty="0" smtClean="0">
                <a:latin typeface="Arial" charset="0"/>
                <a:cs typeface="Arial" charset="0"/>
              </a:rPr>
              <a:t>O*NET Content Model</a:t>
            </a:r>
          </a:p>
        </p:txBody>
      </p:sp>
      <p:sp>
        <p:nvSpPr>
          <p:cNvPr id="87043"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87044"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8C203E99-591A-4CBF-A220-A120BA5C8162}" type="slidenum">
              <a:rPr lang="en-US" smtClean="0">
                <a:ea typeface="ＭＳ Ｐゴシック" pitchFamily="34" charset="-128"/>
              </a:rPr>
              <a:pPr/>
              <a:t>33</a:t>
            </a:fld>
            <a:endParaRPr lang="en-US" dirty="0" smtClean="0">
              <a:ea typeface="ＭＳ Ｐゴシック" pitchFamily="34" charset="-128"/>
            </a:endParaRPr>
          </a:p>
        </p:txBody>
      </p:sp>
      <p:pic>
        <p:nvPicPr>
          <p:cNvPr id="87045" name="Picture 2"/>
          <p:cNvPicPr>
            <a:picLocks noChangeAspect="1" noChangeArrowheads="1"/>
          </p:cNvPicPr>
          <p:nvPr/>
        </p:nvPicPr>
        <p:blipFill>
          <a:blip r:embed="rId3" cstate="print"/>
          <a:srcRect/>
          <a:stretch>
            <a:fillRect/>
          </a:stretch>
        </p:blipFill>
        <p:spPr bwMode="auto">
          <a:xfrm>
            <a:off x="538163" y="1066800"/>
            <a:ext cx="8067675" cy="51054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p:cNvSpPr>
            <a:spLocks noGrp="1"/>
          </p:cNvSpPr>
          <p:nvPr>
            <p:ph type="title"/>
          </p:nvPr>
        </p:nvSpPr>
        <p:spPr>
          <a:xfrm>
            <a:off x="457200" y="0"/>
            <a:ext cx="8229600" cy="1143000"/>
          </a:xfrm>
        </p:spPr>
        <p:txBody>
          <a:bodyPr/>
          <a:lstStyle/>
          <a:p>
            <a:pPr eaLnBrk="1" hangingPunct="1"/>
            <a:r>
              <a:rPr lang="en-US" dirty="0" smtClean="0">
                <a:latin typeface="Arial" charset="0"/>
                <a:cs typeface="Arial" charset="0"/>
              </a:rPr>
              <a:t>Experience Requirements</a:t>
            </a:r>
          </a:p>
        </p:txBody>
      </p:sp>
      <p:sp>
        <p:nvSpPr>
          <p:cNvPr id="89090" name="Content Placeholder 2"/>
          <p:cNvSpPr>
            <a:spLocks noGrp="1"/>
          </p:cNvSpPr>
          <p:nvPr>
            <p:ph idx="1"/>
          </p:nvPr>
        </p:nvSpPr>
        <p:spPr>
          <a:xfrm>
            <a:off x="457200" y="1066800"/>
            <a:ext cx="8382000" cy="4525963"/>
          </a:xfrm>
        </p:spPr>
        <p:txBody>
          <a:bodyPr/>
          <a:lstStyle/>
          <a:p>
            <a:pPr eaLnBrk="1" hangingPunct="1">
              <a:spcBef>
                <a:spcPct val="0"/>
              </a:spcBef>
            </a:pPr>
            <a:r>
              <a:rPr lang="en-US" sz="3000" dirty="0" smtClean="0">
                <a:latin typeface="Tahoma" pitchFamily="34" charset="0"/>
                <a:cs typeface="Arial" charset="0"/>
              </a:rPr>
              <a:t>Experience and training </a:t>
            </a:r>
          </a:p>
          <a:p>
            <a:pPr lvl="1" eaLnBrk="1" hangingPunct="1">
              <a:spcBef>
                <a:spcPct val="0"/>
              </a:spcBef>
            </a:pPr>
            <a:r>
              <a:rPr lang="en-US" sz="2600" dirty="0" smtClean="0">
                <a:latin typeface="Arial" charset="0"/>
                <a:cs typeface="Arial" charset="0"/>
              </a:rPr>
              <a:t>  Related work experience</a:t>
            </a:r>
          </a:p>
          <a:p>
            <a:pPr lvl="1" eaLnBrk="1" hangingPunct="1">
              <a:spcBef>
                <a:spcPct val="0"/>
              </a:spcBef>
            </a:pPr>
            <a:r>
              <a:rPr lang="en-US" sz="2600" dirty="0" smtClean="0">
                <a:latin typeface="Arial" charset="0"/>
                <a:cs typeface="Arial" charset="0"/>
              </a:rPr>
              <a:t>  On-site training </a:t>
            </a:r>
          </a:p>
          <a:p>
            <a:pPr lvl="1" eaLnBrk="1" hangingPunct="1">
              <a:spcBef>
                <a:spcPct val="0"/>
              </a:spcBef>
              <a:spcAft>
                <a:spcPts val="600"/>
              </a:spcAft>
            </a:pPr>
            <a:r>
              <a:rPr lang="en-US" sz="2600" dirty="0" smtClean="0">
                <a:latin typeface="Arial" charset="0"/>
                <a:cs typeface="Arial" charset="0"/>
              </a:rPr>
              <a:t>  On-the-job training</a:t>
            </a:r>
            <a:endParaRPr lang="en-US" sz="2600" dirty="0" smtClean="0">
              <a:latin typeface="Tahoma" pitchFamily="34" charset="0"/>
              <a:cs typeface="Arial" charset="0"/>
            </a:endParaRPr>
          </a:p>
          <a:p>
            <a:pPr eaLnBrk="1" hangingPunct="1">
              <a:spcBef>
                <a:spcPct val="0"/>
              </a:spcBef>
            </a:pPr>
            <a:r>
              <a:rPr lang="en-US" sz="3000" dirty="0" smtClean="0">
                <a:latin typeface="Arial" charset="0"/>
                <a:cs typeface="Arial" charset="0"/>
              </a:rPr>
              <a:t>Licensing</a:t>
            </a:r>
          </a:p>
          <a:p>
            <a:pPr lvl="1" eaLnBrk="1" hangingPunct="1">
              <a:spcBef>
                <a:spcPct val="0"/>
              </a:spcBef>
            </a:pPr>
            <a:r>
              <a:rPr lang="en-US" sz="2600" dirty="0" smtClean="0">
                <a:latin typeface="Arial" charset="0"/>
                <a:cs typeface="Arial" charset="0"/>
              </a:rPr>
              <a:t>  Licenses and certificates</a:t>
            </a:r>
          </a:p>
          <a:p>
            <a:pPr lvl="1" eaLnBrk="1" hangingPunct="1">
              <a:spcBef>
                <a:spcPct val="0"/>
              </a:spcBef>
              <a:spcAft>
                <a:spcPts val="600"/>
              </a:spcAft>
            </a:pPr>
            <a:r>
              <a:rPr lang="en-US" sz="2600" dirty="0" smtClean="0">
                <a:latin typeface="Arial" charset="0"/>
                <a:cs typeface="Arial" charset="0"/>
              </a:rPr>
              <a:t>  Formal education </a:t>
            </a:r>
          </a:p>
          <a:p>
            <a:pPr eaLnBrk="1" hangingPunct="1">
              <a:spcBef>
                <a:spcPct val="0"/>
              </a:spcBef>
            </a:pPr>
            <a:r>
              <a:rPr lang="en-US" sz="3000" dirty="0" smtClean="0">
                <a:latin typeface="Arial" charset="0"/>
                <a:cs typeface="Arial" charset="0"/>
              </a:rPr>
              <a:t>Additional education and training</a:t>
            </a:r>
          </a:p>
          <a:p>
            <a:pPr eaLnBrk="1" hangingPunct="1">
              <a:spcBef>
                <a:spcPct val="0"/>
              </a:spcBef>
            </a:pPr>
            <a:r>
              <a:rPr lang="en-US" sz="3000" dirty="0" smtClean="0">
                <a:latin typeface="Arial" charset="0"/>
                <a:cs typeface="Arial" charset="0"/>
              </a:rPr>
              <a:t>Organization and agency requirements</a:t>
            </a:r>
          </a:p>
          <a:p>
            <a:pPr lvl="1" eaLnBrk="1" hangingPunct="1">
              <a:spcBef>
                <a:spcPct val="0"/>
              </a:spcBef>
            </a:pPr>
            <a:r>
              <a:rPr lang="en-US" sz="2600" dirty="0" smtClean="0">
                <a:latin typeface="Arial" charset="0"/>
                <a:cs typeface="Arial" charset="0"/>
              </a:rPr>
              <a:t>Legal </a:t>
            </a:r>
          </a:p>
          <a:p>
            <a:pPr lvl="1" eaLnBrk="1" hangingPunct="1">
              <a:spcBef>
                <a:spcPct val="0"/>
              </a:spcBef>
            </a:pPr>
            <a:r>
              <a:rPr lang="en-US" sz="2600" dirty="0" smtClean="0">
                <a:latin typeface="Arial" charset="0"/>
                <a:cs typeface="Arial" charset="0"/>
              </a:rPr>
              <a:t>Employer</a:t>
            </a:r>
          </a:p>
          <a:p>
            <a:pPr lvl="1" eaLnBrk="1" hangingPunct="1">
              <a:spcBef>
                <a:spcPct val="0"/>
              </a:spcBef>
            </a:pPr>
            <a:r>
              <a:rPr lang="en-US" sz="2600" dirty="0" smtClean="0">
                <a:latin typeface="Arial" charset="0"/>
                <a:cs typeface="Arial" charset="0"/>
              </a:rPr>
              <a:t>Union, guild, professional association</a:t>
            </a:r>
          </a:p>
          <a:p>
            <a:pPr eaLnBrk="1" hangingPunct="1">
              <a:spcBef>
                <a:spcPct val="0"/>
              </a:spcBef>
            </a:pPr>
            <a:endParaRPr lang="en-US" sz="2800" dirty="0" smtClean="0">
              <a:latin typeface="Tahoma" pitchFamily="34" charset="0"/>
              <a:cs typeface="Arial" charset="0"/>
            </a:endParaRPr>
          </a:p>
        </p:txBody>
      </p:sp>
      <p:sp>
        <p:nvSpPr>
          <p:cNvPr id="89092"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89093"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56D89C92-CB3E-4850-9AA9-02D3A18B42E1}" type="slidenum">
              <a:rPr lang="en-US" smtClean="0">
                <a:ea typeface="ＭＳ Ｐゴシック" pitchFamily="34" charset="-128"/>
              </a:rPr>
              <a:pPr/>
              <a:t>34</a:t>
            </a:fld>
            <a:endParaRPr lang="en-US" dirty="0" smtClean="0">
              <a:ea typeface="ＭＳ Ｐゴシック" pitchFamily="34" charset="-128"/>
            </a:endParaRPr>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p:cNvSpPr>
            <a:spLocks noGrp="1"/>
          </p:cNvSpPr>
          <p:nvPr>
            <p:ph type="title"/>
          </p:nvPr>
        </p:nvSpPr>
        <p:spPr/>
        <p:txBody>
          <a:bodyPr/>
          <a:lstStyle/>
          <a:p>
            <a:pPr eaLnBrk="1" hangingPunct="1"/>
            <a:r>
              <a:rPr lang="en-US" dirty="0" smtClean="0">
                <a:latin typeface="Arial" charset="0"/>
                <a:cs typeface="Arial" charset="0"/>
              </a:rPr>
              <a:t>Occupation Requirements</a:t>
            </a:r>
          </a:p>
        </p:txBody>
      </p:sp>
      <p:sp>
        <p:nvSpPr>
          <p:cNvPr id="91138" name="Content Placeholder 2"/>
          <p:cNvSpPr>
            <a:spLocks noGrp="1"/>
          </p:cNvSpPr>
          <p:nvPr>
            <p:ph idx="1"/>
          </p:nvPr>
        </p:nvSpPr>
        <p:spPr>
          <a:xfrm>
            <a:off x="457200" y="1874838"/>
            <a:ext cx="8229600" cy="4525962"/>
          </a:xfrm>
        </p:spPr>
        <p:txBody>
          <a:bodyPr/>
          <a:lstStyle/>
          <a:p>
            <a:pPr eaLnBrk="1" hangingPunct="1">
              <a:spcBef>
                <a:spcPct val="0"/>
              </a:spcBef>
              <a:spcAft>
                <a:spcPts val="2400"/>
              </a:spcAft>
            </a:pPr>
            <a:r>
              <a:rPr lang="en-US" sz="3600" dirty="0" smtClean="0">
                <a:latin typeface="Arial" charset="0"/>
                <a:cs typeface="Arial" charset="0"/>
              </a:rPr>
              <a:t>Generalized work activities </a:t>
            </a:r>
          </a:p>
          <a:p>
            <a:pPr eaLnBrk="1" hangingPunct="1">
              <a:spcBef>
                <a:spcPct val="0"/>
              </a:spcBef>
              <a:spcAft>
                <a:spcPts val="2400"/>
              </a:spcAft>
            </a:pPr>
            <a:r>
              <a:rPr lang="en-US" sz="3600" dirty="0" smtClean="0">
                <a:latin typeface="Arial" charset="0"/>
                <a:cs typeface="Arial" charset="0"/>
              </a:rPr>
              <a:t>Organizational context</a:t>
            </a:r>
          </a:p>
          <a:p>
            <a:pPr eaLnBrk="1" hangingPunct="1">
              <a:spcBef>
                <a:spcPct val="0"/>
              </a:spcBef>
              <a:spcAft>
                <a:spcPts val="2400"/>
              </a:spcAft>
            </a:pPr>
            <a:r>
              <a:rPr lang="en-US" sz="3600" dirty="0" smtClean="0">
                <a:latin typeface="Arial" charset="0"/>
                <a:cs typeface="Arial" charset="0"/>
              </a:rPr>
              <a:t>Work context</a:t>
            </a:r>
          </a:p>
        </p:txBody>
      </p:sp>
      <p:sp>
        <p:nvSpPr>
          <p:cNvPr id="91140"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91141"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A9FC9139-28FD-484B-84BF-C39FF24588AD}" type="slidenum">
              <a:rPr lang="en-US" smtClean="0">
                <a:ea typeface="ＭＳ Ｐゴシック" pitchFamily="34" charset="-128"/>
              </a:rPr>
              <a:pPr/>
              <a:t>35</a:t>
            </a:fld>
            <a:endParaRPr lang="en-US" dirty="0" smtClean="0">
              <a:ea typeface="ＭＳ Ｐゴシック" pitchFamily="34" charset="-128"/>
            </a:endParaRPr>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6"/>
          <p:cNvSpPr>
            <a:spLocks noGrp="1"/>
          </p:cNvSpPr>
          <p:nvPr>
            <p:ph type="title"/>
          </p:nvPr>
        </p:nvSpPr>
        <p:spPr/>
        <p:txBody>
          <a:bodyPr/>
          <a:lstStyle/>
          <a:p>
            <a:pPr eaLnBrk="1" hangingPunct="1"/>
            <a:r>
              <a:rPr lang="en-US" dirty="0" smtClean="0">
                <a:latin typeface="Arial" charset="0"/>
                <a:cs typeface="Arial" charset="0"/>
              </a:rPr>
              <a:t>Occupation-Specific Requirements</a:t>
            </a:r>
          </a:p>
        </p:txBody>
      </p:sp>
      <p:sp>
        <p:nvSpPr>
          <p:cNvPr id="93186" name="Content Placeholder 2"/>
          <p:cNvSpPr>
            <a:spLocks noGrp="1"/>
          </p:cNvSpPr>
          <p:nvPr>
            <p:ph idx="1"/>
          </p:nvPr>
        </p:nvSpPr>
        <p:spPr>
          <a:xfrm>
            <a:off x="457200" y="1828800"/>
            <a:ext cx="8382000" cy="4525963"/>
          </a:xfrm>
        </p:spPr>
        <p:txBody>
          <a:bodyPr/>
          <a:lstStyle/>
          <a:p>
            <a:pPr eaLnBrk="1" hangingPunct="1">
              <a:spcBef>
                <a:spcPct val="0"/>
              </a:spcBef>
              <a:spcAft>
                <a:spcPts val="1200"/>
              </a:spcAft>
            </a:pPr>
            <a:r>
              <a:rPr lang="en-US" sz="3000" dirty="0" smtClean="0">
                <a:latin typeface="Arial" charset="0"/>
                <a:cs typeface="Arial" charset="0"/>
              </a:rPr>
              <a:t>Occupational skills</a:t>
            </a:r>
          </a:p>
          <a:p>
            <a:pPr eaLnBrk="1" hangingPunct="1">
              <a:spcBef>
                <a:spcPct val="0"/>
              </a:spcBef>
              <a:spcAft>
                <a:spcPts val="1200"/>
              </a:spcAft>
            </a:pPr>
            <a:r>
              <a:rPr lang="en-US" sz="3000" dirty="0" smtClean="0">
                <a:latin typeface="Arial" charset="0"/>
                <a:cs typeface="Arial" charset="0"/>
              </a:rPr>
              <a:t>Occupational knowledge</a:t>
            </a:r>
          </a:p>
          <a:p>
            <a:pPr eaLnBrk="1" hangingPunct="1">
              <a:spcBef>
                <a:spcPct val="0"/>
              </a:spcBef>
              <a:spcAft>
                <a:spcPts val="1200"/>
              </a:spcAft>
            </a:pPr>
            <a:r>
              <a:rPr lang="en-US" sz="3000" dirty="0" smtClean="0">
                <a:latin typeface="Arial" charset="0"/>
                <a:cs typeface="Arial" charset="0"/>
              </a:rPr>
              <a:t>Tasks</a:t>
            </a:r>
          </a:p>
          <a:p>
            <a:pPr eaLnBrk="1" hangingPunct="1">
              <a:spcBef>
                <a:spcPct val="0"/>
              </a:spcBef>
              <a:spcAft>
                <a:spcPts val="1200"/>
              </a:spcAft>
            </a:pPr>
            <a:r>
              <a:rPr lang="en-US" sz="3000" dirty="0" smtClean="0">
                <a:latin typeface="Arial" charset="0"/>
                <a:cs typeface="Arial" charset="0"/>
              </a:rPr>
              <a:t>Duties</a:t>
            </a:r>
          </a:p>
          <a:p>
            <a:pPr eaLnBrk="1" hangingPunct="1">
              <a:spcBef>
                <a:spcPct val="0"/>
              </a:spcBef>
              <a:spcAft>
                <a:spcPts val="1200"/>
              </a:spcAft>
            </a:pPr>
            <a:r>
              <a:rPr lang="en-US" sz="3000" dirty="0" smtClean="0">
                <a:latin typeface="Arial" charset="0"/>
                <a:cs typeface="Arial" charset="0"/>
              </a:rPr>
              <a:t>Machines</a:t>
            </a:r>
          </a:p>
          <a:p>
            <a:pPr eaLnBrk="1" hangingPunct="1">
              <a:spcBef>
                <a:spcPct val="0"/>
              </a:spcBef>
              <a:spcAft>
                <a:spcPts val="1200"/>
              </a:spcAft>
            </a:pPr>
            <a:r>
              <a:rPr lang="en-US" sz="3000" dirty="0" smtClean="0">
                <a:latin typeface="Arial" charset="0"/>
                <a:cs typeface="Arial" charset="0"/>
              </a:rPr>
              <a:t>Tools</a:t>
            </a:r>
          </a:p>
          <a:p>
            <a:pPr eaLnBrk="1" hangingPunct="1">
              <a:spcBef>
                <a:spcPct val="0"/>
              </a:spcBef>
              <a:spcAft>
                <a:spcPts val="1200"/>
              </a:spcAft>
            </a:pPr>
            <a:r>
              <a:rPr lang="en-US" sz="3000" dirty="0" smtClean="0">
                <a:latin typeface="Arial" charset="0"/>
                <a:cs typeface="Arial" charset="0"/>
              </a:rPr>
              <a:t>Equipment</a:t>
            </a:r>
          </a:p>
        </p:txBody>
      </p:sp>
      <p:sp>
        <p:nvSpPr>
          <p:cNvPr id="93188"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93189"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10A5525E-1143-4A6E-842F-97E827F2658F}" type="slidenum">
              <a:rPr lang="en-US" smtClean="0">
                <a:ea typeface="ＭＳ Ｐゴシック" pitchFamily="34" charset="-128"/>
              </a:rPr>
              <a:pPr/>
              <a:t>36</a:t>
            </a:fld>
            <a:endParaRPr lang="en-US" dirty="0" smtClean="0">
              <a:ea typeface="ＭＳ Ｐゴシック" pitchFamily="34" charset="-128"/>
            </a:endParaRPr>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Title 1"/>
          <p:cNvSpPr>
            <a:spLocks noGrp="1"/>
          </p:cNvSpPr>
          <p:nvPr>
            <p:ph type="title"/>
          </p:nvPr>
        </p:nvSpPr>
        <p:spPr/>
        <p:txBody>
          <a:bodyPr/>
          <a:lstStyle/>
          <a:p>
            <a:pPr eaLnBrk="1" hangingPunct="1"/>
            <a:r>
              <a:rPr lang="en-US" dirty="0" smtClean="0">
                <a:latin typeface="Arial" charset="0"/>
                <a:cs typeface="Arial" charset="0"/>
              </a:rPr>
              <a:t>Workforce Characteristics</a:t>
            </a:r>
          </a:p>
        </p:txBody>
      </p:sp>
      <p:sp>
        <p:nvSpPr>
          <p:cNvPr id="95234" name="Content Placeholder 2"/>
          <p:cNvSpPr>
            <a:spLocks noGrp="1"/>
          </p:cNvSpPr>
          <p:nvPr>
            <p:ph idx="1"/>
          </p:nvPr>
        </p:nvSpPr>
        <p:spPr/>
        <p:txBody>
          <a:bodyPr/>
          <a:lstStyle/>
          <a:p>
            <a:pPr eaLnBrk="1" hangingPunct="1">
              <a:spcBef>
                <a:spcPct val="0"/>
              </a:spcBef>
            </a:pPr>
            <a:endParaRPr lang="en-US" sz="3600" dirty="0" smtClean="0">
              <a:latin typeface="Arial" charset="0"/>
              <a:cs typeface="Arial" charset="0"/>
            </a:endParaRPr>
          </a:p>
          <a:p>
            <a:pPr eaLnBrk="1" hangingPunct="1">
              <a:spcBef>
                <a:spcPct val="0"/>
              </a:spcBef>
            </a:pPr>
            <a:r>
              <a:rPr lang="en-US" sz="3600" dirty="0" smtClean="0">
                <a:latin typeface="Arial" charset="0"/>
                <a:cs typeface="Arial" charset="0"/>
              </a:rPr>
              <a:t>Labor market information</a:t>
            </a:r>
          </a:p>
          <a:p>
            <a:pPr eaLnBrk="1" hangingPunct="1">
              <a:spcBef>
                <a:spcPct val="0"/>
              </a:spcBef>
            </a:pPr>
            <a:endParaRPr lang="en-US" sz="3600" dirty="0" smtClean="0">
              <a:latin typeface="Arial" charset="0"/>
              <a:cs typeface="Arial" charset="0"/>
            </a:endParaRPr>
          </a:p>
          <a:p>
            <a:pPr eaLnBrk="1" hangingPunct="1">
              <a:spcBef>
                <a:spcPct val="0"/>
              </a:spcBef>
            </a:pPr>
            <a:r>
              <a:rPr lang="en-US" sz="3600" dirty="0" smtClean="0">
                <a:latin typeface="Arial" charset="0"/>
                <a:cs typeface="Arial" charset="0"/>
              </a:rPr>
              <a:t>Occupational outlook</a:t>
            </a:r>
          </a:p>
        </p:txBody>
      </p:sp>
      <p:sp>
        <p:nvSpPr>
          <p:cNvPr id="95236"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95237"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24D9A9BF-5908-4765-B03D-9A6134B04D46}" type="slidenum">
              <a:rPr lang="en-US" smtClean="0">
                <a:ea typeface="ＭＳ Ｐゴシック" pitchFamily="34" charset="-128"/>
              </a:rPr>
              <a:pPr/>
              <a:t>37</a:t>
            </a:fld>
            <a:endParaRPr lang="en-US" dirty="0" smtClean="0">
              <a:ea typeface="ＭＳ Ｐゴシック" pitchFamily="34" charset="-128"/>
            </a:endParaRPr>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p:cNvSpPr>
            <a:spLocks noGrp="1"/>
          </p:cNvSpPr>
          <p:nvPr>
            <p:ph type="title"/>
          </p:nvPr>
        </p:nvSpPr>
        <p:spPr/>
        <p:txBody>
          <a:bodyPr/>
          <a:lstStyle/>
          <a:p>
            <a:pPr eaLnBrk="1" hangingPunct="1"/>
            <a:r>
              <a:rPr lang="en-US" dirty="0" smtClean="0">
                <a:latin typeface="Arial" charset="0"/>
                <a:cs typeface="Arial" charset="0"/>
              </a:rPr>
              <a:t>Worker Requirements and Characteristics</a:t>
            </a:r>
          </a:p>
        </p:txBody>
      </p:sp>
      <p:sp>
        <p:nvSpPr>
          <p:cNvPr id="3" name="Content Placeholder 2"/>
          <p:cNvSpPr>
            <a:spLocks noGrp="1"/>
          </p:cNvSpPr>
          <p:nvPr>
            <p:ph idx="1"/>
          </p:nvPr>
        </p:nvSpPr>
        <p:spPr>
          <a:xfrm>
            <a:off x="457200" y="1874838"/>
            <a:ext cx="8229600" cy="4525962"/>
          </a:xfrm>
        </p:spPr>
        <p:txBody>
          <a:bodyPr/>
          <a:lstStyle/>
          <a:p>
            <a:pPr eaLnBrk="1" hangingPunct="1">
              <a:spcAft>
                <a:spcPts val="0"/>
              </a:spcAft>
              <a:defRPr/>
            </a:pPr>
            <a:r>
              <a:rPr lang="en-US" b="1" dirty="0" smtClean="0">
                <a:ea typeface="MS PGothic" pitchFamily="34" charset="-128"/>
              </a:rPr>
              <a:t>Requirements</a:t>
            </a:r>
          </a:p>
          <a:p>
            <a:pPr lvl="1" eaLnBrk="1" hangingPunct="1">
              <a:spcAft>
                <a:spcPts val="0"/>
              </a:spcAft>
              <a:defRPr/>
            </a:pPr>
            <a:r>
              <a:rPr lang="en-US" dirty="0" smtClean="0">
                <a:ea typeface="MS PGothic" pitchFamily="34" charset="-128"/>
              </a:rPr>
              <a:t>Basic skills</a:t>
            </a:r>
          </a:p>
          <a:p>
            <a:pPr lvl="1" eaLnBrk="1" hangingPunct="1">
              <a:spcAft>
                <a:spcPts val="0"/>
              </a:spcAft>
              <a:defRPr/>
            </a:pPr>
            <a:r>
              <a:rPr lang="en-US" dirty="0" smtClean="0">
                <a:ea typeface="MS PGothic" pitchFamily="34" charset="-128"/>
              </a:rPr>
              <a:t>Cross-functional skills</a:t>
            </a:r>
          </a:p>
          <a:p>
            <a:pPr lvl="1" eaLnBrk="1" hangingPunct="1">
              <a:spcAft>
                <a:spcPts val="0"/>
              </a:spcAft>
              <a:defRPr/>
            </a:pPr>
            <a:r>
              <a:rPr lang="en-US" dirty="0" smtClean="0">
                <a:ea typeface="MS PGothic" pitchFamily="34" charset="-128"/>
              </a:rPr>
              <a:t>Knowledge</a:t>
            </a:r>
          </a:p>
          <a:p>
            <a:pPr lvl="1" eaLnBrk="1" hangingPunct="1">
              <a:spcAft>
                <a:spcPts val="1200"/>
              </a:spcAft>
              <a:defRPr/>
            </a:pPr>
            <a:r>
              <a:rPr lang="en-US" dirty="0" smtClean="0">
                <a:ea typeface="MS PGothic" pitchFamily="34" charset="-128"/>
              </a:rPr>
              <a:t>Education</a:t>
            </a:r>
          </a:p>
          <a:p>
            <a:pPr marL="344488" lvl="1" indent="-344488" eaLnBrk="1" hangingPunct="1">
              <a:spcAft>
                <a:spcPts val="0"/>
              </a:spcAft>
              <a:buFont typeface="Arial"/>
              <a:buChar char="•"/>
              <a:defRPr/>
            </a:pPr>
            <a:r>
              <a:rPr lang="en-US" sz="3200" b="1" dirty="0">
                <a:ea typeface="MS PGothic" pitchFamily="34" charset="-128"/>
              </a:rPr>
              <a:t>Characteristics</a:t>
            </a:r>
          </a:p>
          <a:p>
            <a:pPr lvl="1" eaLnBrk="1" hangingPunct="1">
              <a:spcAft>
                <a:spcPts val="0"/>
              </a:spcAft>
              <a:defRPr/>
            </a:pPr>
            <a:r>
              <a:rPr lang="en-US" dirty="0" smtClean="0">
                <a:ea typeface="MS PGothic" pitchFamily="34" charset="-128"/>
              </a:rPr>
              <a:t>Abilities</a:t>
            </a:r>
            <a:endParaRPr lang="en-US" dirty="0">
              <a:ea typeface="MS PGothic" pitchFamily="34" charset="-128"/>
            </a:endParaRPr>
          </a:p>
          <a:p>
            <a:pPr lvl="1" eaLnBrk="1" hangingPunct="1">
              <a:spcAft>
                <a:spcPts val="0"/>
              </a:spcAft>
              <a:defRPr/>
            </a:pPr>
            <a:r>
              <a:rPr lang="en-US" dirty="0" smtClean="0">
                <a:ea typeface="MS PGothic" pitchFamily="34" charset="-128"/>
              </a:rPr>
              <a:t>Interests</a:t>
            </a:r>
            <a:endParaRPr lang="en-US" dirty="0">
              <a:ea typeface="MS PGothic" pitchFamily="34" charset="-128"/>
            </a:endParaRPr>
          </a:p>
          <a:p>
            <a:pPr lvl="1" eaLnBrk="1" hangingPunct="1">
              <a:spcAft>
                <a:spcPts val="0"/>
              </a:spcAft>
              <a:defRPr/>
            </a:pPr>
            <a:r>
              <a:rPr lang="en-US" dirty="0" smtClean="0">
                <a:ea typeface="MS PGothic" pitchFamily="34" charset="-128"/>
              </a:rPr>
              <a:t>Work styles</a:t>
            </a:r>
            <a:endParaRPr lang="en-US" dirty="0">
              <a:ea typeface="MS PGothic" pitchFamily="34" charset="-128"/>
            </a:endParaRPr>
          </a:p>
          <a:p>
            <a:pPr marL="344488" lvl="1" indent="-344488" eaLnBrk="1" hangingPunct="1">
              <a:spcAft>
                <a:spcPts val="0"/>
              </a:spcAft>
              <a:buFont typeface="Arial"/>
              <a:buChar char="•"/>
              <a:defRPr/>
            </a:pPr>
            <a:endParaRPr lang="en-US" sz="3600" dirty="0" smtClean="0">
              <a:ea typeface="MS PGothic" pitchFamily="34" charset="-128"/>
            </a:endParaRPr>
          </a:p>
          <a:p>
            <a:pPr marL="744538" lvl="2" indent="-344488" eaLnBrk="1" hangingPunct="1">
              <a:spcAft>
                <a:spcPts val="0"/>
              </a:spcAft>
              <a:buFont typeface="Arial"/>
              <a:buChar char="•"/>
              <a:defRPr/>
            </a:pPr>
            <a:endParaRPr lang="en-US" sz="3200" dirty="0">
              <a:ea typeface="MS PGothic" pitchFamily="34" charset="-128"/>
            </a:endParaRPr>
          </a:p>
          <a:p>
            <a:pPr marL="457200" lvl="1" indent="0" eaLnBrk="1" hangingPunct="1">
              <a:spcAft>
                <a:spcPts val="0"/>
              </a:spcAft>
              <a:buFont typeface="Arial" charset="0"/>
              <a:buNone/>
              <a:defRPr/>
            </a:pPr>
            <a:endParaRPr lang="en-US" dirty="0">
              <a:ea typeface="MS PGothic" pitchFamily="34" charset="-128"/>
            </a:endParaRPr>
          </a:p>
        </p:txBody>
      </p:sp>
      <p:sp>
        <p:nvSpPr>
          <p:cNvPr id="97284"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97285"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2FBA4B7E-E71A-418A-A97C-AB1A7FA75921}" type="slidenum">
              <a:rPr lang="en-US" smtClean="0">
                <a:ea typeface="ＭＳ Ｐゴシック" pitchFamily="34" charset="-128"/>
              </a:rPr>
              <a:pPr/>
              <a:t>38</a:t>
            </a:fld>
            <a:endParaRPr lang="en-US" dirty="0" smtClean="0">
              <a:ea typeface="ＭＳ Ｐゴシック" pitchFamily="34" charset="-128"/>
            </a:endParaRPr>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Title 1"/>
          <p:cNvSpPr>
            <a:spLocks noGrp="1"/>
          </p:cNvSpPr>
          <p:nvPr>
            <p:ph type="title"/>
          </p:nvPr>
        </p:nvSpPr>
        <p:spPr>
          <a:xfrm>
            <a:off x="533400" y="274638"/>
            <a:ext cx="8229600" cy="1143000"/>
          </a:xfrm>
        </p:spPr>
        <p:txBody>
          <a:bodyPr/>
          <a:lstStyle/>
          <a:p>
            <a:pPr eaLnBrk="1" hangingPunct="1"/>
            <a:r>
              <a:rPr lang="en-US" sz="3600" dirty="0" smtClean="0">
                <a:latin typeface="Arial" charset="0"/>
                <a:cs typeface="Arial" charset="0"/>
              </a:rPr>
              <a:t>O*NET Content Model: Worker Characteristics (sample of full list) </a:t>
            </a:r>
          </a:p>
        </p:txBody>
      </p:sp>
      <p:sp>
        <p:nvSpPr>
          <p:cNvPr id="99331"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99332"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B3036F1D-6ADE-4775-9364-8F5E16F36EE5}" type="slidenum">
              <a:rPr lang="en-US" smtClean="0">
                <a:ea typeface="ＭＳ Ｐゴシック" pitchFamily="34" charset="-128"/>
              </a:rPr>
              <a:pPr/>
              <a:t>39</a:t>
            </a:fld>
            <a:endParaRPr lang="en-US" dirty="0" smtClean="0">
              <a:ea typeface="ＭＳ Ｐゴシック" pitchFamily="34" charset="-128"/>
            </a:endParaRPr>
          </a:p>
        </p:txBody>
      </p:sp>
      <p:sp>
        <p:nvSpPr>
          <p:cNvPr id="99333" name="Rectangle 6"/>
          <p:cNvSpPr>
            <a:spLocks noChangeArrowheads="1"/>
          </p:cNvSpPr>
          <p:nvPr/>
        </p:nvSpPr>
        <p:spPr bwMode="auto">
          <a:xfrm>
            <a:off x="838200" y="1371600"/>
            <a:ext cx="7523163" cy="5029200"/>
          </a:xfrm>
          <a:prstGeom prst="rect">
            <a:avLst/>
          </a:prstGeom>
          <a:noFill/>
          <a:ln w="9525">
            <a:solidFill>
              <a:schemeClr val="tx1"/>
            </a:solidFill>
            <a:miter lim="800000"/>
            <a:headEnd/>
            <a:tailEnd/>
          </a:ln>
        </p:spPr>
        <p:txBody>
          <a:bodyPr>
            <a:spAutoFit/>
          </a:bodyPr>
          <a:lstStyle/>
          <a:p>
            <a:pPr eaLnBrk="0" hangingPunct="0"/>
            <a:r>
              <a:rPr lang="en-US" sz="1600" dirty="0">
                <a:latin typeface="Arial" charset="0"/>
              </a:rPr>
              <a:t>Abilities</a:t>
            </a:r>
          </a:p>
          <a:p>
            <a:pPr marL="742950" lvl="1" indent="-285750" eaLnBrk="0" hangingPunct="0">
              <a:buFont typeface="Arial" charset="0"/>
              <a:buChar char="•"/>
            </a:pPr>
            <a:r>
              <a:rPr lang="en-US" sz="1600" dirty="0">
                <a:latin typeface="Arial" charset="0"/>
              </a:rPr>
              <a:t>Cognitive abilities</a:t>
            </a:r>
          </a:p>
          <a:p>
            <a:pPr marL="1200150" lvl="2" indent="-285750" eaLnBrk="0" hangingPunct="0">
              <a:buFont typeface="Arial" charset="0"/>
              <a:buChar char="•"/>
            </a:pPr>
            <a:r>
              <a:rPr lang="en-US" sz="1600" dirty="0">
                <a:latin typeface="Arial" charset="0"/>
              </a:rPr>
              <a:t>Verbal abilities</a:t>
            </a:r>
          </a:p>
          <a:p>
            <a:pPr marL="1714500" lvl="3" indent="-342900" eaLnBrk="0" hangingPunct="0">
              <a:buFont typeface="Calibri" pitchFamily="34" charset="0"/>
              <a:buAutoNum type="arabicPeriod"/>
            </a:pPr>
            <a:r>
              <a:rPr lang="en-US" sz="1600" dirty="0">
                <a:latin typeface="Arial" charset="0"/>
              </a:rPr>
              <a:t>Oral comprehension</a:t>
            </a:r>
          </a:p>
          <a:p>
            <a:pPr marL="1714500" lvl="3" indent="-342900" eaLnBrk="0" hangingPunct="0">
              <a:buFont typeface="Calibri" pitchFamily="34" charset="0"/>
              <a:buAutoNum type="arabicPeriod"/>
            </a:pPr>
            <a:r>
              <a:rPr lang="en-US" sz="1600" dirty="0">
                <a:latin typeface="Arial" charset="0"/>
              </a:rPr>
              <a:t>Written comprehension</a:t>
            </a:r>
          </a:p>
          <a:p>
            <a:pPr marL="1714500" lvl="3" indent="-342900" eaLnBrk="0" hangingPunct="0">
              <a:buFont typeface="Calibri" pitchFamily="34" charset="0"/>
              <a:buAutoNum type="arabicPeriod"/>
            </a:pPr>
            <a:r>
              <a:rPr lang="en-US" sz="1600" dirty="0">
                <a:latin typeface="Arial" charset="0"/>
              </a:rPr>
              <a:t>Oral expression</a:t>
            </a:r>
          </a:p>
          <a:p>
            <a:pPr marL="1714500" lvl="3" indent="-342900" eaLnBrk="0" hangingPunct="0">
              <a:buFont typeface="Calibri" pitchFamily="34" charset="0"/>
              <a:buAutoNum type="arabicPeriod"/>
            </a:pPr>
            <a:r>
              <a:rPr lang="en-US" sz="1600" dirty="0">
                <a:latin typeface="Arial" charset="0"/>
              </a:rPr>
              <a:t>Written expression</a:t>
            </a:r>
          </a:p>
          <a:p>
            <a:pPr marL="1200150" lvl="2" indent="-285750" eaLnBrk="0" hangingPunct="0">
              <a:buFont typeface="Arial" charset="0"/>
              <a:buChar char="•"/>
            </a:pPr>
            <a:r>
              <a:rPr lang="en-US" sz="1600" dirty="0">
                <a:latin typeface="Arial" charset="0"/>
              </a:rPr>
              <a:t>Idea generation and reasoning abilities</a:t>
            </a:r>
          </a:p>
          <a:p>
            <a:pPr marL="1714500" lvl="3" indent="-342900" eaLnBrk="0" hangingPunct="0">
              <a:buFont typeface="Calibri" pitchFamily="34" charset="0"/>
              <a:buAutoNum type="arabicPeriod"/>
            </a:pPr>
            <a:r>
              <a:rPr lang="en-US" sz="1600" dirty="0">
                <a:latin typeface="Arial" charset="0"/>
              </a:rPr>
              <a:t>Fluency of ideas</a:t>
            </a:r>
          </a:p>
          <a:p>
            <a:pPr marL="1714500" lvl="3" indent="-342900" eaLnBrk="0" hangingPunct="0">
              <a:buFont typeface="Calibri" pitchFamily="34" charset="0"/>
              <a:buAutoNum type="arabicPeriod"/>
            </a:pPr>
            <a:r>
              <a:rPr lang="en-US" sz="1600" dirty="0">
                <a:latin typeface="Arial" charset="0"/>
              </a:rPr>
              <a:t>Originality</a:t>
            </a:r>
          </a:p>
          <a:p>
            <a:pPr marL="1714500" lvl="3" indent="-342900" eaLnBrk="0" hangingPunct="0">
              <a:buFont typeface="Calibri" pitchFamily="34" charset="0"/>
              <a:buAutoNum type="arabicPeriod"/>
            </a:pPr>
            <a:r>
              <a:rPr lang="en-US" sz="1600" dirty="0">
                <a:latin typeface="Arial" charset="0"/>
              </a:rPr>
              <a:t>Problem sensitivity</a:t>
            </a:r>
          </a:p>
          <a:p>
            <a:pPr marL="1200150" lvl="2" indent="-285750" eaLnBrk="0" hangingPunct="0">
              <a:buFont typeface="Arial" charset="0"/>
              <a:buChar char="•"/>
            </a:pPr>
            <a:r>
              <a:rPr lang="en-US" sz="1600" dirty="0">
                <a:latin typeface="Arial" charset="0"/>
              </a:rPr>
              <a:t>Quantitative abilities</a:t>
            </a:r>
          </a:p>
          <a:p>
            <a:pPr marL="1714500" lvl="3" indent="-342900" eaLnBrk="0" hangingPunct="0">
              <a:buFont typeface="Calibri" pitchFamily="34" charset="0"/>
              <a:buAutoNum type="arabicPeriod"/>
            </a:pPr>
            <a:r>
              <a:rPr lang="en-US" sz="1600" dirty="0">
                <a:latin typeface="Arial" charset="0"/>
              </a:rPr>
              <a:t>Mathematical reasoning</a:t>
            </a:r>
          </a:p>
          <a:p>
            <a:pPr marL="1714500" lvl="3" indent="-342900" eaLnBrk="0" hangingPunct="0">
              <a:buFont typeface="Calibri" pitchFamily="34" charset="0"/>
              <a:buAutoNum type="arabicPeriod"/>
            </a:pPr>
            <a:r>
              <a:rPr lang="en-US" sz="1600" dirty="0">
                <a:latin typeface="Arial" charset="0"/>
              </a:rPr>
              <a:t>Number facility</a:t>
            </a:r>
          </a:p>
          <a:p>
            <a:pPr marL="1200150" lvl="2" indent="-285750" eaLnBrk="0" hangingPunct="0">
              <a:buFont typeface="Arial" charset="0"/>
              <a:buChar char="•"/>
            </a:pPr>
            <a:r>
              <a:rPr lang="en-US" sz="1600" dirty="0">
                <a:latin typeface="Arial" charset="0"/>
              </a:rPr>
              <a:t>Memory</a:t>
            </a:r>
          </a:p>
          <a:p>
            <a:pPr marL="1714500" lvl="3" indent="-342900" eaLnBrk="0" hangingPunct="0">
              <a:buFont typeface="Calibri" pitchFamily="34" charset="0"/>
              <a:buAutoNum type="arabicPeriod"/>
            </a:pPr>
            <a:r>
              <a:rPr lang="en-US" sz="1600" dirty="0">
                <a:latin typeface="Arial" charset="0"/>
              </a:rPr>
              <a:t>Memorization</a:t>
            </a:r>
          </a:p>
          <a:p>
            <a:pPr marL="1200150" lvl="2" indent="-285750" eaLnBrk="0" hangingPunct="0">
              <a:buFont typeface="Arial" charset="0"/>
              <a:buChar char="•"/>
            </a:pPr>
            <a:r>
              <a:rPr lang="en-US" sz="1600" dirty="0">
                <a:latin typeface="Arial" charset="0"/>
              </a:rPr>
              <a:t>Perceptual abilities</a:t>
            </a:r>
          </a:p>
          <a:p>
            <a:pPr marL="1714500" lvl="3" indent="-342900" eaLnBrk="0" hangingPunct="0">
              <a:buFont typeface="Calibri" pitchFamily="34" charset="0"/>
              <a:buAutoNum type="arabicPeriod"/>
            </a:pPr>
            <a:r>
              <a:rPr lang="en-US" sz="1600" dirty="0">
                <a:latin typeface="Arial" charset="0"/>
              </a:rPr>
              <a:t>Speed of closure</a:t>
            </a:r>
          </a:p>
          <a:p>
            <a:pPr marL="1714500" lvl="3" indent="-342900" eaLnBrk="0" hangingPunct="0">
              <a:buFont typeface="Calibri" pitchFamily="34" charset="0"/>
              <a:buAutoNum type="arabicPeriod"/>
            </a:pPr>
            <a:r>
              <a:rPr lang="en-US" sz="1600" dirty="0">
                <a:latin typeface="Arial" charset="0"/>
              </a:rPr>
              <a:t>Flexibility of closure</a:t>
            </a:r>
          </a:p>
          <a:p>
            <a:pPr marL="1714500" lvl="3" indent="-342900" eaLnBrk="0" hangingPunct="0">
              <a:buFont typeface="Calibri" pitchFamily="34" charset="0"/>
              <a:buAutoNum type="arabicPeriod"/>
            </a:pPr>
            <a:r>
              <a:rPr lang="en-US" sz="1600" dirty="0">
                <a:latin typeface="Arial" charset="0"/>
              </a:rPr>
              <a:t>Perceptual speed</a:t>
            </a:r>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nvPr>
        </p:nvSpPr>
        <p:spPr/>
        <p:txBody>
          <a:bodyPr/>
          <a:lstStyle/>
          <a:p>
            <a:pPr eaLnBrk="1" hangingPunct="1"/>
            <a:r>
              <a:rPr lang="en-US" sz="3600" dirty="0" smtClean="0">
                <a:latin typeface="Arial" charset="0"/>
                <a:cs typeface="Arial" charset="0"/>
              </a:rPr>
              <a:t>O*NET Content Model: Worker Requirements (sample of full list) </a:t>
            </a:r>
          </a:p>
        </p:txBody>
      </p:sp>
      <p:sp>
        <p:nvSpPr>
          <p:cNvPr id="101379"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101380"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914D4EC2-E935-49BC-81A5-A422E1DC99B5}" type="slidenum">
              <a:rPr lang="en-US" smtClean="0">
                <a:ea typeface="ＭＳ Ｐゴシック" pitchFamily="34" charset="-128"/>
              </a:rPr>
              <a:pPr/>
              <a:t>40</a:t>
            </a:fld>
            <a:endParaRPr lang="en-US" dirty="0" smtClean="0">
              <a:ea typeface="ＭＳ Ｐゴシック" pitchFamily="34" charset="-128"/>
            </a:endParaRPr>
          </a:p>
        </p:txBody>
      </p:sp>
      <p:sp>
        <p:nvSpPr>
          <p:cNvPr id="101381" name="Rectangle 6"/>
          <p:cNvSpPr>
            <a:spLocks noChangeArrowheads="1"/>
          </p:cNvSpPr>
          <p:nvPr/>
        </p:nvSpPr>
        <p:spPr bwMode="auto">
          <a:xfrm>
            <a:off x="1295400" y="1600200"/>
            <a:ext cx="6684963" cy="4524375"/>
          </a:xfrm>
          <a:prstGeom prst="rect">
            <a:avLst/>
          </a:prstGeom>
          <a:noFill/>
          <a:ln w="9525">
            <a:solidFill>
              <a:schemeClr val="tx1"/>
            </a:solidFill>
            <a:miter lim="800000"/>
            <a:headEnd/>
            <a:tailEnd/>
          </a:ln>
        </p:spPr>
        <p:txBody>
          <a:bodyPr>
            <a:spAutoFit/>
          </a:bodyPr>
          <a:lstStyle/>
          <a:p>
            <a:pPr eaLnBrk="0" hangingPunct="0"/>
            <a:r>
              <a:rPr lang="en-US" sz="1600" dirty="0">
                <a:latin typeface="Arial" charset="0"/>
              </a:rPr>
              <a:t>Basic </a:t>
            </a:r>
            <a:r>
              <a:rPr lang="en-US" sz="1600" dirty="0" smtClean="0">
                <a:latin typeface="Arial" charset="0"/>
              </a:rPr>
              <a:t>skills</a:t>
            </a:r>
            <a:endParaRPr lang="en-US" sz="1600" dirty="0">
              <a:latin typeface="Arial" charset="0"/>
            </a:endParaRPr>
          </a:p>
          <a:p>
            <a:pPr marL="742950" lvl="1" indent="-285750" eaLnBrk="0" hangingPunct="0">
              <a:buFont typeface="Arial" charset="0"/>
              <a:buChar char="•"/>
            </a:pPr>
            <a:r>
              <a:rPr lang="en-US" sz="1600" dirty="0">
                <a:latin typeface="Arial" charset="0"/>
              </a:rPr>
              <a:t>Content</a:t>
            </a:r>
          </a:p>
          <a:p>
            <a:pPr marL="1257300" lvl="2" indent="-342900" eaLnBrk="0" hangingPunct="0">
              <a:buFont typeface="Calibri" pitchFamily="34" charset="0"/>
              <a:buAutoNum type="arabicPeriod"/>
            </a:pPr>
            <a:r>
              <a:rPr lang="en-US" sz="1600" dirty="0">
                <a:latin typeface="Arial" charset="0"/>
              </a:rPr>
              <a:t>Reading comprehension</a:t>
            </a:r>
          </a:p>
          <a:p>
            <a:pPr marL="1257300" lvl="2" indent="-342900" eaLnBrk="0" hangingPunct="0">
              <a:buFont typeface="Calibri" pitchFamily="34" charset="0"/>
              <a:buAutoNum type="arabicPeriod"/>
            </a:pPr>
            <a:r>
              <a:rPr lang="en-US" sz="1600" dirty="0">
                <a:latin typeface="Arial" charset="0"/>
              </a:rPr>
              <a:t>Active listening</a:t>
            </a:r>
          </a:p>
          <a:p>
            <a:pPr marL="1257300" lvl="2" indent="-342900" eaLnBrk="0" hangingPunct="0">
              <a:buFont typeface="Calibri" pitchFamily="34" charset="0"/>
              <a:buAutoNum type="arabicPeriod"/>
            </a:pPr>
            <a:r>
              <a:rPr lang="en-US" sz="1600" dirty="0">
                <a:latin typeface="Arial" charset="0"/>
              </a:rPr>
              <a:t>Writing</a:t>
            </a:r>
          </a:p>
          <a:p>
            <a:pPr marL="742950" lvl="1" indent="-285750" eaLnBrk="0" hangingPunct="0">
              <a:buFont typeface="Arial" charset="0"/>
              <a:buChar char="•"/>
            </a:pPr>
            <a:r>
              <a:rPr lang="en-US" sz="1600" dirty="0">
                <a:latin typeface="Arial" charset="0"/>
              </a:rPr>
              <a:t>Process</a:t>
            </a:r>
          </a:p>
          <a:p>
            <a:pPr marL="1257300" lvl="2" indent="-342900" eaLnBrk="0" hangingPunct="0">
              <a:buFont typeface="Calibri" pitchFamily="34" charset="0"/>
              <a:buAutoNum type="arabicPeriod"/>
            </a:pPr>
            <a:r>
              <a:rPr lang="en-US" sz="1600" dirty="0">
                <a:latin typeface="Arial" charset="0"/>
              </a:rPr>
              <a:t>Critical thinking</a:t>
            </a:r>
          </a:p>
          <a:p>
            <a:pPr marL="1257300" lvl="2" indent="-342900" eaLnBrk="0" hangingPunct="0">
              <a:buFont typeface="Calibri" pitchFamily="34" charset="0"/>
              <a:buAutoNum type="arabicPeriod"/>
            </a:pPr>
            <a:r>
              <a:rPr lang="en-US" sz="1600" dirty="0">
                <a:latin typeface="Arial" charset="0"/>
              </a:rPr>
              <a:t>Active learning</a:t>
            </a:r>
          </a:p>
          <a:p>
            <a:pPr marL="1257300" lvl="2" indent="-342900" eaLnBrk="0" hangingPunct="0">
              <a:buFont typeface="Calibri" pitchFamily="34" charset="0"/>
              <a:buAutoNum type="arabicPeriod"/>
            </a:pPr>
            <a:r>
              <a:rPr lang="en-US" sz="1600" dirty="0">
                <a:latin typeface="Arial" charset="0"/>
              </a:rPr>
              <a:t>Learning strategies</a:t>
            </a:r>
          </a:p>
          <a:p>
            <a:pPr eaLnBrk="0" hangingPunct="0"/>
            <a:r>
              <a:rPr lang="en-US" sz="1600" dirty="0">
                <a:latin typeface="Arial" charset="0"/>
              </a:rPr>
              <a:t>Cross-functional </a:t>
            </a:r>
            <a:r>
              <a:rPr lang="en-US" sz="1600" dirty="0" smtClean="0">
                <a:latin typeface="Arial" charset="0"/>
              </a:rPr>
              <a:t>skills</a:t>
            </a:r>
            <a:endParaRPr lang="en-US" sz="1600" dirty="0">
              <a:latin typeface="Arial" charset="0"/>
            </a:endParaRPr>
          </a:p>
          <a:p>
            <a:pPr marL="742950" lvl="1" indent="-285750" eaLnBrk="0" hangingPunct="0">
              <a:buFont typeface="Arial" charset="0"/>
              <a:buChar char="•"/>
            </a:pPr>
            <a:r>
              <a:rPr lang="en-US" sz="1600" dirty="0">
                <a:latin typeface="Arial" charset="0"/>
              </a:rPr>
              <a:t>Social skills</a:t>
            </a:r>
          </a:p>
          <a:p>
            <a:pPr marL="1257300" lvl="2" indent="-342900" eaLnBrk="0" hangingPunct="0">
              <a:buFont typeface="Calibri" pitchFamily="34" charset="0"/>
              <a:buAutoNum type="arabicPeriod"/>
            </a:pPr>
            <a:r>
              <a:rPr lang="en-US" sz="1600" dirty="0">
                <a:latin typeface="Arial" charset="0"/>
              </a:rPr>
              <a:t>Social perceptiveness</a:t>
            </a:r>
          </a:p>
          <a:p>
            <a:pPr marL="1257300" lvl="2" indent="-342900" eaLnBrk="0" hangingPunct="0">
              <a:buFont typeface="Calibri" pitchFamily="34" charset="0"/>
              <a:buAutoNum type="arabicPeriod"/>
            </a:pPr>
            <a:r>
              <a:rPr lang="en-US" sz="1600" dirty="0">
                <a:latin typeface="Arial" charset="0"/>
              </a:rPr>
              <a:t>Coordination</a:t>
            </a:r>
          </a:p>
          <a:p>
            <a:pPr marL="1257300" lvl="2" indent="-342900" eaLnBrk="0" hangingPunct="0">
              <a:buFont typeface="Calibri" pitchFamily="34" charset="0"/>
              <a:buAutoNum type="arabicPeriod"/>
            </a:pPr>
            <a:r>
              <a:rPr lang="en-US" sz="1600" dirty="0">
                <a:latin typeface="Arial" charset="0"/>
              </a:rPr>
              <a:t>Persuasion</a:t>
            </a:r>
          </a:p>
          <a:p>
            <a:pPr marL="742950" lvl="1" indent="-285750" eaLnBrk="0" hangingPunct="0">
              <a:buFont typeface="Arial" charset="0"/>
              <a:buChar char="•"/>
            </a:pPr>
            <a:r>
              <a:rPr lang="en-US" sz="1600" dirty="0">
                <a:latin typeface="Arial" charset="0"/>
              </a:rPr>
              <a:t>Complex problem-solving skills</a:t>
            </a:r>
          </a:p>
          <a:p>
            <a:pPr marL="1257300" lvl="2" indent="-342900" eaLnBrk="0" hangingPunct="0">
              <a:buFont typeface="Calibri" pitchFamily="34" charset="0"/>
              <a:buAutoNum type="arabicPeriod"/>
            </a:pPr>
            <a:r>
              <a:rPr lang="en-US" sz="1600" dirty="0">
                <a:latin typeface="Arial" charset="0"/>
              </a:rPr>
              <a:t>Problem identification</a:t>
            </a:r>
          </a:p>
          <a:p>
            <a:pPr marL="1257300" lvl="2" indent="-342900" eaLnBrk="0" hangingPunct="0">
              <a:buFont typeface="Calibri" pitchFamily="34" charset="0"/>
              <a:buAutoNum type="arabicPeriod"/>
            </a:pPr>
            <a:r>
              <a:rPr lang="en-US" sz="1600" dirty="0">
                <a:latin typeface="Arial" charset="0"/>
              </a:rPr>
              <a:t>Information gathering</a:t>
            </a:r>
          </a:p>
          <a:p>
            <a:pPr marL="1257300" lvl="2" indent="-342900" eaLnBrk="0" hangingPunct="0">
              <a:buFont typeface="Calibri" pitchFamily="34" charset="0"/>
              <a:buAutoNum type="arabicPeriod"/>
            </a:pPr>
            <a:r>
              <a:rPr lang="en-US" sz="1600" dirty="0">
                <a:latin typeface="Arial" charset="0"/>
              </a:rPr>
              <a:t>Information organization</a:t>
            </a:r>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p:cNvSpPr>
          <p:nvPr>
            <p:ph type="title"/>
          </p:nvPr>
        </p:nvSpPr>
        <p:spPr/>
        <p:txBody>
          <a:bodyPr/>
          <a:lstStyle/>
          <a:p>
            <a:pPr eaLnBrk="1" hangingPunct="1"/>
            <a:r>
              <a:rPr lang="en-US" dirty="0" smtClean="0">
                <a:latin typeface="Arial" charset="0"/>
                <a:cs typeface="Arial" charset="0"/>
              </a:rPr>
              <a:t>Using O*NET</a:t>
            </a:r>
          </a:p>
        </p:txBody>
      </p:sp>
      <p:sp>
        <p:nvSpPr>
          <p:cNvPr id="103426" name="Content Placeholder 2"/>
          <p:cNvSpPr>
            <a:spLocks noGrp="1"/>
          </p:cNvSpPr>
          <p:nvPr>
            <p:ph idx="1"/>
          </p:nvPr>
        </p:nvSpPr>
        <p:spPr>
          <a:xfrm>
            <a:off x="457200" y="1798638"/>
            <a:ext cx="8229600" cy="4525962"/>
          </a:xfrm>
        </p:spPr>
        <p:txBody>
          <a:bodyPr/>
          <a:lstStyle/>
          <a:p>
            <a:pPr eaLnBrk="1" hangingPunct="1">
              <a:spcBef>
                <a:spcPct val="0"/>
              </a:spcBef>
              <a:spcAft>
                <a:spcPts val="2400"/>
              </a:spcAft>
            </a:pPr>
            <a:r>
              <a:rPr lang="en-US" dirty="0" smtClean="0">
                <a:latin typeface="Arial" charset="0"/>
                <a:cs typeface="Arial" charset="0"/>
              </a:rPr>
              <a:t>HR professionals consult the O*NET user’s guide and most current O*NET database</a:t>
            </a:r>
          </a:p>
          <a:p>
            <a:pPr eaLnBrk="1" hangingPunct="1">
              <a:spcBef>
                <a:spcPct val="0"/>
              </a:spcBef>
              <a:spcAft>
                <a:spcPts val="2400"/>
              </a:spcAft>
            </a:pPr>
            <a:r>
              <a:rPr lang="en-US" dirty="0" smtClean="0">
                <a:latin typeface="Arial" charset="0"/>
                <a:cs typeface="Arial" charset="0"/>
              </a:rPr>
              <a:t>U.S. Department of Labor Employment and Training Administration </a:t>
            </a:r>
            <a:r>
              <a:rPr lang="en-US" dirty="0" smtClean="0">
                <a:latin typeface="Arial" charset="0"/>
                <a:cs typeface="Arial" charset="0"/>
              </a:rPr>
              <a:t>at:             </a:t>
            </a:r>
            <a:r>
              <a:rPr lang="en-US" i="1" dirty="0" smtClean="0">
                <a:latin typeface="Arial" charset="0"/>
                <a:cs typeface="Arial" charset="0"/>
              </a:rPr>
              <a:t>http</a:t>
            </a:r>
            <a:r>
              <a:rPr lang="en-US" i="1" dirty="0" smtClean="0">
                <a:latin typeface="Arial" charset="0"/>
                <a:cs typeface="Arial" charset="0"/>
              </a:rPr>
              <a:t>://online.onetcenter.org</a:t>
            </a:r>
          </a:p>
        </p:txBody>
      </p:sp>
      <p:sp>
        <p:nvSpPr>
          <p:cNvPr id="103428"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103429"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a:t>
            </a:r>
            <a:fld id="{95FBA42A-9654-4A03-B987-07F2E98010E8}" type="slidenum">
              <a:rPr lang="en-US" smtClean="0">
                <a:ea typeface="ＭＳ Ｐゴシック" pitchFamily="34" charset="-128"/>
              </a:rPr>
              <a:pPr/>
              <a:t>41</a:t>
            </a:fld>
            <a:endParaRPr lang="en-US" dirty="0" smtClean="0">
              <a:ea typeface="ＭＳ Ｐゴシック" pitchFamily="34" charset="-128"/>
            </a:endParaRPr>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idx="1"/>
          </p:nvPr>
        </p:nvSpPr>
        <p:spPr>
          <a:xfrm>
            <a:off x="457200" y="3810000"/>
            <a:ext cx="8229600" cy="1524000"/>
          </a:xfrm>
        </p:spPr>
        <p:txBody>
          <a:bodyPr/>
          <a:lstStyle/>
          <a:p>
            <a:pPr algn="ctr" eaLnBrk="1" hangingPunct="1">
              <a:lnSpc>
                <a:spcPct val="80000"/>
              </a:lnSpc>
              <a:spcBef>
                <a:spcPct val="0"/>
              </a:spcBef>
              <a:buFontTx/>
              <a:buNone/>
            </a:pPr>
            <a:r>
              <a:rPr lang="en-US" sz="2000" dirty="0" smtClean="0">
                <a:latin typeface="Arial" charset="0"/>
                <a:cs typeface="Arial" charset="0"/>
              </a:rPr>
              <a:t>All rights reserved. No part of this publication may be reproduced, stored in a retrieval system, or transmitted, in any form or by any means, electronic, mechanical, photocopying, recording, or otherwise, without the prior written permission of the publisher. Printed in the United States of America.</a:t>
            </a:r>
          </a:p>
        </p:txBody>
      </p:sp>
      <p:sp>
        <p:nvSpPr>
          <p:cNvPr id="105476" name="Footer Placeholder 1"/>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 2017 Pearson Education, Inc.</a:t>
            </a:r>
            <a:endParaRPr lang="en-US" dirty="0">
              <a:ea typeface="ＭＳ Ｐゴシック" pitchFamily="34" charset="-128"/>
            </a:endParaRPr>
          </a:p>
        </p:txBody>
      </p:sp>
      <p:sp>
        <p:nvSpPr>
          <p:cNvPr id="105477"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6-42</a:t>
            </a:r>
          </a:p>
        </p:txBody>
      </p:sp>
      <p:pic>
        <p:nvPicPr>
          <p:cNvPr id="105478" name="Picture 3" descr="cid:3287383400_2177562"/>
          <p:cNvPicPr>
            <a:picLocks noChangeAspect="1" noChangeArrowheads="1"/>
          </p:cNvPicPr>
          <p:nvPr/>
        </p:nvPicPr>
        <p:blipFill>
          <a:blip r:embed="rId3" r:link="rId4" cstate="print"/>
          <a:srcRect/>
          <a:stretch>
            <a:fillRect/>
          </a:stretch>
        </p:blipFill>
        <p:spPr bwMode="auto">
          <a:xfrm>
            <a:off x="1066800" y="304800"/>
            <a:ext cx="7086600" cy="3200400"/>
          </a:xfrm>
          <a:prstGeom prst="rect">
            <a:avLst/>
          </a:prstGeom>
          <a:solidFill>
            <a:schemeClr val="hlink"/>
          </a:solidFill>
          <a:ln w="9525">
            <a:solidFill>
              <a:schemeClr val="bg1"/>
            </a:solidFill>
            <a:miter lim="800000"/>
            <a:headEnd/>
            <a:tailEnd/>
          </a:ln>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3_compensation">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1821</Words>
  <Application>Microsoft Macintosh PowerPoint</Application>
  <PresentationFormat>On-screen Show (4:3)</PresentationFormat>
  <Paragraphs>418</Paragraphs>
  <Slides>42</Slides>
  <Notes>41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42</vt:i4>
      </vt:variant>
    </vt:vector>
  </HeadingPairs>
  <TitlesOfParts>
    <vt:vector size="44" baseType="lpstr">
      <vt:lpstr>3_compensation</vt:lpstr>
      <vt:lpstr>Document</vt:lpstr>
      <vt:lpstr> </vt:lpstr>
      <vt:lpstr>Learning Objectives</vt:lpstr>
      <vt:lpstr>Internal Consistency</vt:lpstr>
      <vt:lpstr>Internally Consistent Compensation Structure</vt:lpstr>
      <vt:lpstr>Internally Consistent Compensation Structure</vt:lpstr>
      <vt:lpstr>Tools for Building Job Structures</vt:lpstr>
      <vt:lpstr>Job Analysis</vt:lpstr>
      <vt:lpstr>Worker Requirements</vt:lpstr>
      <vt:lpstr>Working Conditions</vt:lpstr>
      <vt:lpstr>Job Analysis Process</vt:lpstr>
      <vt:lpstr>Job Analysis Data Gathering Methods</vt:lpstr>
      <vt:lpstr>Job Analysis Units</vt:lpstr>
      <vt:lpstr>Job Analysis Units (cont’d)</vt:lpstr>
      <vt:lpstr>Standard Occupational Classification System (SOC)</vt:lpstr>
      <vt:lpstr>Sources of Data</vt:lpstr>
      <vt:lpstr>Reliable and Valid Job Analysis Methods</vt:lpstr>
      <vt:lpstr>Writing Job Descriptions</vt:lpstr>
      <vt:lpstr>Worker Specifications</vt:lpstr>
      <vt:lpstr>Equal Employment Opportunity Commission (EEOC) </vt:lpstr>
      <vt:lpstr>Equal Employment Opportunity Commission (EEOC) (cont’d)</vt:lpstr>
      <vt:lpstr>Legal Considerations</vt:lpstr>
      <vt:lpstr>ADA Guidelines  Essential Job Functions</vt:lpstr>
      <vt:lpstr>Job Evaluation</vt:lpstr>
      <vt:lpstr>Universal Compensable Factors </vt:lpstr>
      <vt:lpstr>Job Evaluation Process Steps</vt:lpstr>
      <vt:lpstr>Two Examples of  Job Evaluation Techniques</vt:lpstr>
      <vt:lpstr>The Point Method</vt:lpstr>
      <vt:lpstr>Point Method Steps </vt:lpstr>
      <vt:lpstr>Job Evaluation Qualitative Approaches</vt:lpstr>
      <vt:lpstr>Internally Consistent Compensation Systems and Competitive Strategy</vt:lpstr>
      <vt:lpstr>Appendix (for LO 6-2)</vt:lpstr>
      <vt:lpstr>O*NET Categories</vt:lpstr>
      <vt:lpstr>O*NET Content Model</vt:lpstr>
      <vt:lpstr>Experience Requirements</vt:lpstr>
      <vt:lpstr>Occupation Requirements</vt:lpstr>
      <vt:lpstr>Occupation-Specific Requirements</vt:lpstr>
      <vt:lpstr>Workforce Characteristics</vt:lpstr>
      <vt:lpstr>Worker Requirements and Characteristics</vt:lpstr>
      <vt:lpstr>O*NET Content Model: Worker Characteristics (sample of full list) </vt:lpstr>
      <vt:lpstr>O*NET Content Model: Worker Requirements (sample of full list) </vt:lpstr>
      <vt:lpstr>Using O*NET</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2015-11-11T21:09:41Z</dcterms:created>
  <dcterms:modified xsi:type="dcterms:W3CDTF">2015-11-19T19:38:36Z</dcterms:modified>
</cp:coreProperties>
</file>